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13"/>
  </p:notesMasterIdLst>
  <p:sldIdLst>
    <p:sldId id="257" r:id="rId2"/>
    <p:sldId id="256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676D-00AA-49CD-9993-41643A8DCD81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8CF5-F119-468F-93B4-4264088AE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70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62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3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81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4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760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5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8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8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1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5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6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3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6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1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0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C:\Users\hlavacovam\Desktop\Logo ke kontrole image0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45" y="4255873"/>
            <a:ext cx="11025168" cy="21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87933" y="487680"/>
            <a:ext cx="9170800" cy="435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" sz="2400" dirty="0">
                <a:highlight>
                  <a:srgbClr val="FFFFFF"/>
                </a:highlight>
              </a:rPr>
              <a:t> </a:t>
            </a:r>
            <a:endParaRPr sz="2400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1733" dirty="0">
                <a:highlight>
                  <a:srgbClr val="FFFFFF"/>
                </a:highlight>
              </a:rPr>
              <a:t>Program přeshraniční spolupráce Česká republika - Svobodný stát Bavorsko Cíl EÚS 2014 – 2020 </a:t>
            </a:r>
            <a:endParaRPr sz="1733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1733" dirty="0">
                <a:highlight>
                  <a:srgbClr val="FFFFFF"/>
                </a:highlight>
              </a:rPr>
              <a:t> </a:t>
            </a:r>
            <a:endParaRPr sz="1733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2000" dirty="0">
                <a:highlight>
                  <a:srgbClr val="FFFFFF"/>
                </a:highlight>
              </a:rPr>
              <a:t>Číslo projektu / Projektnummer:  320 </a:t>
            </a:r>
            <a:endParaRPr sz="2000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2000" dirty="0">
                <a:highlight>
                  <a:srgbClr val="FFFFFF"/>
                </a:highlight>
              </a:rPr>
              <a:t>Název projektu: Udržitelnost a ochrana životního prostředí ve škole, v práci a ve společnosti. </a:t>
            </a:r>
            <a:endParaRPr sz="2000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2000" dirty="0">
                <a:highlight>
                  <a:srgbClr val="FFFFFF"/>
                </a:highlight>
              </a:rPr>
              <a:t>Projektname: Nachhaltigkeit und Umweltschutz in Schule, Beruf und Gesellschaft. </a:t>
            </a:r>
            <a:endParaRPr sz="20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7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To je příšerné monstrum přímo před našimi dveřmi – my chceme elektrický proud ze zásuvky</a:t>
            </a:r>
            <a:endParaRPr lang="cs-CZ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80" y="2263141"/>
            <a:ext cx="5557520" cy="41681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Důležité: autenticita místo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pt-BR" dirty="0" smtClean="0"/>
              <a:t>„</a:t>
            </a:r>
            <a:r>
              <a:rPr lang="pt-BR" dirty="0"/>
              <a:t>zeleného praní“!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de-DE" altLang="de-DE" sz="3600" dirty="0"/>
          </a:p>
          <a:p>
            <a:pPr marL="0" indent="0">
              <a:buFontTx/>
              <a:buNone/>
            </a:pPr>
            <a:r>
              <a:rPr lang="de-DE" altLang="de-DE" sz="3600" dirty="0"/>
              <a:t>"</a:t>
            </a:r>
            <a:r>
              <a:rPr lang="de-DE" altLang="de-DE" sz="3600" dirty="0" err="1"/>
              <a:t>Musíte</a:t>
            </a:r>
            <a:r>
              <a:rPr lang="de-DE" altLang="de-DE" sz="3600" dirty="0"/>
              <a:t> </a:t>
            </a:r>
            <a:r>
              <a:rPr lang="de-DE" altLang="de-DE" sz="3600" dirty="0" err="1"/>
              <a:t>být</a:t>
            </a:r>
            <a:r>
              <a:rPr lang="de-DE" altLang="de-DE" sz="3600" dirty="0"/>
              <a:t> o </a:t>
            </a:r>
            <a:r>
              <a:rPr lang="de-DE" altLang="de-DE" sz="3600" dirty="0" err="1"/>
              <a:t>svých</a:t>
            </a:r>
            <a:r>
              <a:rPr lang="de-DE" altLang="de-DE" sz="3600" dirty="0"/>
              <a:t> </a:t>
            </a:r>
            <a:r>
              <a:rPr lang="de-DE" altLang="de-DE" sz="3600" dirty="0" err="1"/>
              <a:t>aktivitách</a:t>
            </a:r>
            <a:r>
              <a:rPr lang="de-DE" altLang="de-DE" sz="3600" dirty="0"/>
              <a:t> </a:t>
            </a:r>
            <a:r>
              <a:rPr lang="de-DE" altLang="de-DE" sz="3600" dirty="0" err="1"/>
              <a:t>přesvědčeni</a:t>
            </a:r>
            <a:r>
              <a:rPr lang="de-DE" altLang="de-DE" sz="3600" dirty="0"/>
              <a:t>, </a:t>
            </a:r>
            <a:r>
              <a:rPr lang="de-DE" altLang="de-DE" sz="3600" dirty="0" err="1"/>
              <a:t>věrohodně</a:t>
            </a:r>
            <a:r>
              <a:rPr lang="de-DE" altLang="de-DE" sz="3600" dirty="0"/>
              <a:t> si </a:t>
            </a:r>
            <a:r>
              <a:rPr lang="de-DE" altLang="de-DE" sz="3600" dirty="0" err="1"/>
              <a:t>za</a:t>
            </a:r>
            <a:r>
              <a:rPr lang="de-DE" altLang="de-DE" sz="3600" dirty="0"/>
              <a:t> </a:t>
            </a:r>
            <a:r>
              <a:rPr lang="de-DE" altLang="de-DE" sz="3600" dirty="0" err="1"/>
              <a:t>nimi</a:t>
            </a:r>
            <a:r>
              <a:rPr lang="de-DE" altLang="de-DE" sz="3600" dirty="0"/>
              <a:t> </a:t>
            </a:r>
            <a:r>
              <a:rPr lang="de-DE" altLang="de-DE" sz="3600" dirty="0" err="1"/>
              <a:t>stát</a:t>
            </a:r>
            <a:r>
              <a:rPr lang="de-DE" altLang="de-DE" sz="3600" dirty="0"/>
              <a:t>" a </a:t>
            </a:r>
            <a:r>
              <a:rPr lang="de-DE" altLang="de-DE" sz="3600" dirty="0" err="1"/>
              <a:t>také</a:t>
            </a:r>
            <a:r>
              <a:rPr lang="de-DE" altLang="de-DE" sz="3600" dirty="0"/>
              <a:t> pro </a:t>
            </a:r>
            <a:r>
              <a:rPr lang="de-DE" altLang="de-DE" sz="3600" dirty="0" err="1"/>
              <a:t>ně</a:t>
            </a:r>
            <a:r>
              <a:rPr lang="de-DE" altLang="de-DE" sz="3600" dirty="0"/>
              <a:t> </a:t>
            </a:r>
            <a:r>
              <a:rPr lang="de-DE" altLang="de-DE" sz="3600" dirty="0" err="1"/>
              <a:t>nadchnout</a:t>
            </a:r>
            <a:r>
              <a:rPr lang="de-DE" altLang="de-DE" sz="3600" dirty="0"/>
              <a:t> </a:t>
            </a:r>
            <a:r>
              <a:rPr lang="de-DE" altLang="de-DE" sz="3600" dirty="0" err="1"/>
              <a:t>své</a:t>
            </a:r>
            <a:r>
              <a:rPr lang="de-DE" altLang="de-DE" sz="3600" dirty="0"/>
              <a:t> </a:t>
            </a:r>
            <a:r>
              <a:rPr lang="de-DE" altLang="de-DE" sz="3600" dirty="0" err="1"/>
              <a:t>kolegy</a:t>
            </a:r>
            <a:r>
              <a:rPr lang="de-DE" altLang="de-DE" sz="3600" dirty="0"/>
              <a:t> a </a:t>
            </a:r>
            <a:r>
              <a:rPr lang="de-DE" altLang="de-DE" sz="3600" dirty="0" err="1"/>
              <a:t>zaměstnance</a:t>
            </a:r>
            <a:r>
              <a:rPr lang="de-DE" altLang="de-DE" sz="3600"/>
              <a:t>!"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9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de-DE" dirty="0" smtClean="0"/>
              <a:t/>
            </a:r>
            <a:br>
              <a:rPr lang="cs-CZ" altLang="de-DE" dirty="0" smtClean="0"/>
            </a:br>
            <a:r>
              <a:rPr lang="de-DE" altLang="de-DE" dirty="0" err="1" smtClean="0"/>
              <a:t>Implementujte</a:t>
            </a:r>
            <a:r>
              <a:rPr lang="de-DE" altLang="de-DE" dirty="0" smtClean="0"/>
              <a:t> </a:t>
            </a:r>
            <a:r>
              <a:rPr lang="de-DE" altLang="de-DE" dirty="0" err="1"/>
              <a:t>udržitelnost</a:t>
            </a:r>
            <a:r>
              <a:rPr lang="de-DE" altLang="de-DE" dirty="0"/>
              <a:t> </a:t>
            </a:r>
            <a:r>
              <a:rPr lang="de-DE" altLang="de-DE" dirty="0" err="1"/>
              <a:t>ve</a:t>
            </a:r>
            <a:r>
              <a:rPr lang="de-DE" altLang="de-DE" dirty="0"/>
              <a:t> </a:t>
            </a:r>
            <a:r>
              <a:rPr lang="de-DE" altLang="de-DE" dirty="0" err="1"/>
              <a:t>vlastní</a:t>
            </a:r>
            <a:r>
              <a:rPr lang="de-DE" altLang="de-DE" dirty="0"/>
              <a:t> </a:t>
            </a:r>
            <a:r>
              <a:rPr lang="de-DE" altLang="de-DE" dirty="0" err="1"/>
              <a:t>firmě</a:t>
            </a:r>
            <a:r>
              <a:rPr lang="de-DE" altLang="de-DE" dirty="0"/>
              <a:t>!</a:t>
            </a:r>
            <a:br>
              <a:rPr lang="de-DE" altLang="de-DE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0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06880" y="1432561"/>
            <a:ext cx="8900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de-DE" dirty="0" smtClean="0"/>
              <a:t>Definice udržitelnosti</a:t>
            </a:r>
            <a:r>
              <a:rPr lang="de-DE" altLang="de-DE" dirty="0" smtClean="0"/>
              <a:t>:</a:t>
            </a:r>
            <a:endParaRPr lang="de-DE" altLang="de-DE" dirty="0"/>
          </a:p>
          <a:p>
            <a:r>
              <a:rPr lang="cs-CZ" altLang="de-DE" dirty="0" smtClean="0"/>
              <a:t>                                                              </a:t>
            </a:r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pPr algn="ctr"/>
            <a:endParaRPr lang="de-DE" altLang="de-DE" dirty="0"/>
          </a:p>
          <a:p>
            <a:pPr algn="ctr"/>
            <a:endParaRPr lang="de-DE" altLang="de-DE" dirty="0"/>
          </a:p>
          <a:p>
            <a:pPr algn="ctr"/>
            <a:endParaRPr lang="cs-CZ" altLang="de-DE" dirty="0" smtClean="0"/>
          </a:p>
          <a:p>
            <a:pPr algn="ctr"/>
            <a:endParaRPr lang="cs-CZ" altLang="de-DE" dirty="0"/>
          </a:p>
          <a:p>
            <a:pPr algn="ctr"/>
            <a:endParaRPr lang="cs-CZ" altLang="de-DE" dirty="0" smtClean="0"/>
          </a:p>
          <a:p>
            <a:pPr algn="ctr"/>
            <a:endParaRPr lang="cs-CZ" altLang="de-DE" dirty="0"/>
          </a:p>
          <a:p>
            <a:pPr algn="ctr"/>
            <a:endParaRPr lang="cs-CZ" altLang="de-DE" dirty="0" smtClean="0"/>
          </a:p>
          <a:p>
            <a:pPr algn="ctr"/>
            <a:r>
              <a:rPr lang="de-DE" altLang="de-DE" dirty="0" smtClean="0"/>
              <a:t>Hans </a:t>
            </a:r>
            <a:r>
              <a:rPr lang="de-DE" altLang="de-DE" dirty="0"/>
              <a:t>Carl von </a:t>
            </a:r>
            <a:r>
              <a:rPr lang="de-DE" altLang="de-DE" dirty="0" err="1"/>
              <a:t>Carlowitz</a:t>
            </a:r>
            <a:r>
              <a:rPr lang="de-DE" altLang="de-DE" dirty="0"/>
              <a:t> 1645 - 1714</a:t>
            </a:r>
          </a:p>
          <a:p>
            <a:pPr algn="ctr"/>
            <a:r>
              <a:rPr lang="de-DE" altLang="de-DE" dirty="0"/>
              <a:t>"</a:t>
            </a:r>
            <a:r>
              <a:rPr lang="de-DE" altLang="de-DE" dirty="0" err="1"/>
              <a:t>Sylvicultura</a:t>
            </a:r>
            <a:r>
              <a:rPr lang="de-DE" altLang="de-DE" dirty="0"/>
              <a:t> </a:t>
            </a:r>
            <a:r>
              <a:rPr lang="de-DE" altLang="de-DE" dirty="0" err="1"/>
              <a:t>oeconomica</a:t>
            </a:r>
            <a:r>
              <a:rPr lang="de-DE" altLang="de-DE" dirty="0"/>
              <a:t>“ </a:t>
            </a:r>
          </a:p>
        </p:txBody>
      </p:sp>
      <p:pic>
        <p:nvPicPr>
          <p:cNvPr id="3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84" y="1661944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8280" y="1234440"/>
            <a:ext cx="10088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</a:t>
            </a:r>
            <a:r>
              <a:rPr lang="cs-CZ" alt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  <a:p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Pojem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udržitelnost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pochází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původně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lesnictví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pokud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pokácíte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tolik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stromů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kolik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vyrůst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zajistíte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dispozici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budoucí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využití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dlouhodobě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zachová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svou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hodnotu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</a:t>
            </a:r>
            <a:r>
              <a:rPr lang="cs-CZ" alt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cs-CZ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kterého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nesmí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spotřebovat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více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budoucnu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znovu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vypěstovat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regenerovat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dát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dispozici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de-DE" dirty="0" smtClean="0"/>
              <a:t>Cíle udržitelnosti spojených národů </a:t>
            </a:r>
            <a:r>
              <a:rPr lang="de-DE" altLang="de-DE" dirty="0" smtClean="0"/>
              <a:t>(2015</a:t>
            </a:r>
            <a:r>
              <a:rPr lang="cs-CZ" altLang="de-DE" dirty="0" smtClean="0"/>
              <a:t>)</a:t>
            </a:r>
            <a:endParaRPr lang="cs-CZ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643" y="2160588"/>
            <a:ext cx="783875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Grafi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42" y="670561"/>
            <a:ext cx="9134338" cy="51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07592"/>
          </a:xfrm>
        </p:spPr>
        <p:txBody>
          <a:bodyPr/>
          <a:lstStyle/>
          <a:p>
            <a:r>
              <a:rPr lang="de-DE" altLang="de-DE" sz="2800" dirty="0" err="1"/>
              <a:t>Tři</a:t>
            </a:r>
            <a:r>
              <a:rPr lang="de-DE" altLang="de-DE" sz="2800" dirty="0"/>
              <a:t> </a:t>
            </a:r>
            <a:r>
              <a:rPr lang="de-DE" altLang="de-DE" sz="2800" dirty="0" err="1"/>
              <a:t>pilíře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udržitelnosti</a:t>
            </a:r>
            <a:r>
              <a:rPr lang="de-DE" altLang="de-DE" sz="2800" dirty="0"/>
              <a:t> </a:t>
            </a:r>
            <a:r>
              <a:rPr lang="de-DE" altLang="de-DE" sz="2800" dirty="0" err="1"/>
              <a:t>jsou</a:t>
            </a:r>
            <a:r>
              <a:rPr lang="de-DE" altLang="de-DE" sz="2800" dirty="0"/>
              <a:t> </a:t>
            </a:r>
            <a:r>
              <a:rPr lang="de-DE" altLang="de-DE" sz="2800" dirty="0" err="1"/>
              <a:t>ekologie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ekonomika</a:t>
            </a:r>
            <a:r>
              <a:rPr lang="de-DE" altLang="de-DE" sz="2800" dirty="0"/>
              <a:t> a </a:t>
            </a:r>
            <a:r>
              <a:rPr lang="de-DE" altLang="de-DE" sz="2800" dirty="0" err="1"/>
              <a:t>sociální</a:t>
            </a:r>
            <a:r>
              <a:rPr lang="de-DE" altLang="de-DE" sz="2800" dirty="0"/>
              <a:t> </a:t>
            </a:r>
            <a:r>
              <a:rPr lang="de-DE" altLang="de-DE" sz="2800" dirty="0" err="1"/>
              <a:t>věci</a:t>
            </a:r>
            <a:r>
              <a:rPr lang="de-DE" altLang="de-DE" sz="2800" dirty="0"/>
              <a:t>. </a:t>
            </a:r>
            <a:endParaRPr lang="cs-CZ" altLang="de-DE" sz="2800" dirty="0" smtClean="0"/>
          </a:p>
          <a:p>
            <a:r>
              <a:rPr lang="de-DE" altLang="de-DE" sz="2800" dirty="0" smtClean="0"/>
              <a:t>(Grafik</a:t>
            </a:r>
            <a:r>
              <a:rPr lang="cs-CZ" altLang="de-DE" sz="2800" dirty="0" smtClean="0"/>
              <a:t>a</a:t>
            </a:r>
            <a:r>
              <a:rPr lang="de-DE" altLang="de-DE" sz="2800" dirty="0" smtClean="0"/>
              <a:t>: </a:t>
            </a:r>
            <a:r>
              <a:rPr lang="de-DE" altLang="de-DE" sz="2800" dirty="0"/>
              <a:t>Utopia.de)</a:t>
            </a:r>
          </a:p>
          <a:p>
            <a:endParaRPr lang="cs-CZ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4" y="981075"/>
            <a:ext cx="4697399" cy="293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4" y="385044"/>
            <a:ext cx="10917016" cy="56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cs-CZ" altLang="de-DE" sz="2400" dirty="0" smtClean="0"/>
              <a:t>Udržitelnost vyjádřená mnoha lidmi</a:t>
            </a:r>
            <a:r>
              <a:rPr lang="de-DE" altLang="de-DE" sz="2400" dirty="0" smtClean="0"/>
              <a:t>…</a:t>
            </a:r>
            <a:endParaRPr lang="de-DE" altLang="de-DE" sz="2400" dirty="0" smtClean="0"/>
          </a:p>
        </p:txBody>
      </p:sp>
      <p:pic>
        <p:nvPicPr>
          <p:cNvPr id="4" name="Grafi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2531" y="317738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6986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7240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7386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3818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" y="207518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89" y="3647440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201</Words>
  <Application>Microsoft Office PowerPoint</Application>
  <PresentationFormat>Širokoúhlá obrazovka</PresentationFormat>
  <Paragraphs>39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Fazeta</vt:lpstr>
      <vt:lpstr>Prezentace aplikace PowerPoint</vt:lpstr>
      <vt:lpstr> Implementujte udržitelnost ve vlastní firmě! </vt:lpstr>
      <vt:lpstr>Prezentace aplikace PowerPoint</vt:lpstr>
      <vt:lpstr>Prezentace aplikace PowerPoint</vt:lpstr>
      <vt:lpstr>Cíle udržitelnosti spojených národů (2015)</vt:lpstr>
      <vt:lpstr>Prezentace aplikace PowerPoint</vt:lpstr>
      <vt:lpstr>.</vt:lpstr>
      <vt:lpstr>Prezentace aplikace PowerPoint</vt:lpstr>
      <vt:lpstr> Udržitelnost vyjádřená mnoha lidmi…</vt:lpstr>
      <vt:lpstr>To je příšerné monstrum přímo před našimi dveřmi – my chceme elektrický proud ze zásuvky</vt:lpstr>
      <vt:lpstr>Důležité: autenticita místo  „zeleného praní“!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Marie Hlaváčová, Ing.</dc:creator>
  <cp:lastModifiedBy>Marie Hlaváčová, Ing.</cp:lastModifiedBy>
  <cp:revision>5</cp:revision>
  <dcterms:created xsi:type="dcterms:W3CDTF">2022-08-11T17:27:07Z</dcterms:created>
  <dcterms:modified xsi:type="dcterms:W3CDTF">2022-08-11T19:51:33Z</dcterms:modified>
</cp:coreProperties>
</file>