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97" r:id="rId2"/>
    <p:sldId id="256" r:id="rId3"/>
    <p:sldId id="259" r:id="rId4"/>
    <p:sldId id="263" r:id="rId5"/>
    <p:sldId id="257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6" r:id="rId38"/>
    <p:sldId id="290" r:id="rId39"/>
    <p:sldId id="291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2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D6C0-6AB1-4355-82DA-C3B3CCF423CC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02E2-1496-4596-84C4-B6D9D98D70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16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52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hoga-bayern.de/aktuelles/fachbereich-gastronomie/mehrweg/" TargetMode="External"/><Relationship Id="rId2" Type="http://schemas.openxmlformats.org/officeDocument/2006/relationships/hyperlink" Target="https://www.gastgeber.bayern/mehrweg-ist-das-zie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ve-goodfoodmood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evo.de/" TargetMode="External"/><Relationship Id="rId2" Type="http://schemas.openxmlformats.org/officeDocument/2006/relationships/hyperlink" Target="http://www.recup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shcircle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richshof.com/" TargetMode="External"/><Relationship Id="rId2" Type="http://schemas.openxmlformats.org/officeDocument/2006/relationships/hyperlink" Target="https://www.felschbachhof.de/kontakt-info/nachhaltigke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ossarler-genuss.at/ueber-uns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entorenwebsite.wordpress.com/" TargetMode="External"/><Relationship Id="rId2" Type="http://schemas.openxmlformats.org/officeDocument/2006/relationships/hyperlink" Target="https://energieaktion-gastgewerbe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C:\Users\hlavacovam\Desktop\Logo ke kontrole image0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45" y="4255873"/>
            <a:ext cx="11025168" cy="21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87933" y="487680"/>
            <a:ext cx="9170800" cy="435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" sz="2400" dirty="0">
                <a:highlight>
                  <a:srgbClr val="FFFFFF"/>
                </a:highlight>
              </a:rPr>
              <a:t> </a:t>
            </a:r>
            <a:endParaRPr sz="2400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1733" dirty="0">
                <a:highlight>
                  <a:srgbClr val="FFFFFF"/>
                </a:highlight>
              </a:rPr>
              <a:t>Program přeshraniční spolupráce Česká republika - Svobodný stát Bavorsko </a:t>
            </a:r>
            <a:endParaRPr lang="cs" sz="1733" dirty="0" smtClean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1733" dirty="0" smtClean="0">
                <a:highlight>
                  <a:srgbClr val="FFFFFF"/>
                </a:highlight>
              </a:rPr>
              <a:t>Cíl </a:t>
            </a:r>
            <a:r>
              <a:rPr lang="cs" sz="1733" dirty="0">
                <a:highlight>
                  <a:srgbClr val="FFFFFF"/>
                </a:highlight>
              </a:rPr>
              <a:t>EÚS 2014 – 2020 </a:t>
            </a:r>
            <a:endParaRPr sz="1733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1733" dirty="0">
                <a:highlight>
                  <a:srgbClr val="FFFFFF"/>
                </a:highlight>
              </a:rPr>
              <a:t> </a:t>
            </a:r>
            <a:endParaRPr sz="1733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endParaRPr lang="cs" sz="2000" dirty="0" smtClean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de-DE" sz="2000">
                <a:highlight>
                  <a:srgbClr val="FFFFFF"/>
                </a:highlight>
              </a:rPr>
              <a:t>Projektname: Nachhaltigkeit und Umweltschutz in Schule, Beruf und Gesellschaft. </a:t>
            </a:r>
          </a:p>
          <a:p>
            <a:pPr algn="ctr">
              <a:lnSpc>
                <a:spcPct val="115000"/>
              </a:lnSpc>
            </a:pPr>
            <a:endParaRPr lang="cs" sz="200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2000" dirty="0" smtClean="0">
                <a:highlight>
                  <a:srgbClr val="FFFFFF"/>
                </a:highlight>
              </a:rPr>
              <a:t>Číslo </a:t>
            </a:r>
            <a:r>
              <a:rPr lang="cs" sz="2000" dirty="0">
                <a:highlight>
                  <a:srgbClr val="FFFFFF"/>
                </a:highlight>
              </a:rPr>
              <a:t>projektu / Projektnummer:  320 </a:t>
            </a:r>
            <a:endParaRPr sz="2000" dirty="0">
              <a:highlight>
                <a:srgbClr val="FFFFFF"/>
              </a:highlight>
            </a:endParaRPr>
          </a:p>
          <a:p>
            <a:pPr algn="ctr">
              <a:lnSpc>
                <a:spcPct val="115000"/>
              </a:lnSpc>
            </a:pPr>
            <a:r>
              <a:rPr lang="cs" sz="2000" dirty="0">
                <a:highlight>
                  <a:srgbClr val="FFFFFF"/>
                </a:highlight>
              </a:rPr>
              <a:t>Název projektu: Udržitelnost a ochrana životního prostředí ve škole, v práci a ve společnosti. </a:t>
            </a:r>
            <a:endParaRPr sz="20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094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Proud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Využití</a:t>
            </a:r>
            <a:r>
              <a:rPr lang="de-DE" dirty="0"/>
              <a:t> </a:t>
            </a:r>
            <a:r>
              <a:rPr lang="de-DE" dirty="0" err="1"/>
              <a:t>zelené</a:t>
            </a:r>
            <a:r>
              <a:rPr lang="de-DE" dirty="0"/>
              <a:t> </a:t>
            </a:r>
            <a:r>
              <a:rPr lang="de-DE" dirty="0" err="1"/>
              <a:t>elektřiny</a:t>
            </a:r>
            <a:r>
              <a:rPr lang="de-DE" dirty="0"/>
              <a:t> (z </a:t>
            </a:r>
            <a:r>
              <a:rPr lang="de-DE" dirty="0" err="1"/>
              <a:t>obnovitelných</a:t>
            </a:r>
            <a:r>
              <a:rPr lang="de-DE" dirty="0"/>
              <a:t> </a:t>
            </a:r>
            <a:r>
              <a:rPr lang="de-DE" dirty="0" err="1"/>
              <a:t>zdrojů</a:t>
            </a:r>
            <a:r>
              <a:rPr lang="de-DE" dirty="0"/>
              <a:t> </a:t>
            </a:r>
            <a:r>
              <a:rPr lang="de-DE" dirty="0" err="1"/>
              <a:t>energie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Vlastní</a:t>
            </a:r>
            <a:r>
              <a:rPr lang="de-DE" dirty="0" smtClean="0"/>
              <a:t> </a:t>
            </a:r>
            <a:r>
              <a:rPr lang="de-DE" dirty="0" err="1"/>
              <a:t>výroba</a:t>
            </a:r>
            <a:r>
              <a:rPr lang="de-DE" dirty="0"/>
              <a:t> (</a:t>
            </a:r>
            <a:r>
              <a:rPr lang="de-DE" dirty="0" err="1"/>
              <a:t>fotovoltaika</a:t>
            </a:r>
            <a:r>
              <a:rPr lang="de-DE" dirty="0"/>
              <a:t>, </a:t>
            </a:r>
            <a:r>
              <a:rPr lang="de-DE" dirty="0" err="1"/>
              <a:t>teplárna</a:t>
            </a:r>
            <a:r>
              <a:rPr lang="de-DE" dirty="0"/>
              <a:t>, </a:t>
            </a:r>
            <a:r>
              <a:rPr lang="de-DE" dirty="0" err="1"/>
              <a:t>případně</a:t>
            </a:r>
            <a:r>
              <a:rPr lang="de-DE" dirty="0"/>
              <a:t> </a:t>
            </a:r>
            <a:r>
              <a:rPr lang="de-DE" dirty="0" err="1"/>
              <a:t>voda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smtClean="0"/>
              <a:t>LED</a:t>
            </a:r>
            <a:r>
              <a:rPr lang="de-DE" dirty="0"/>
              <a:t>: </a:t>
            </a:r>
            <a:r>
              <a:rPr lang="de-DE" dirty="0" err="1"/>
              <a:t>Postupně</a:t>
            </a:r>
            <a:r>
              <a:rPr lang="de-DE" dirty="0"/>
              <a:t> </a:t>
            </a:r>
            <a:r>
              <a:rPr lang="de-DE" dirty="0" err="1"/>
              <a:t>přepínejte</a:t>
            </a:r>
            <a:r>
              <a:rPr lang="de-DE" dirty="0"/>
              <a:t> </a:t>
            </a:r>
            <a:r>
              <a:rPr lang="de-DE" dirty="0" err="1"/>
              <a:t>osvětlení</a:t>
            </a:r>
            <a:r>
              <a:rPr lang="de-DE" dirty="0"/>
              <a:t> na </a:t>
            </a:r>
            <a:r>
              <a:rPr lang="de-DE" dirty="0" smtClean="0"/>
              <a:t>LED</a:t>
            </a:r>
            <a:endParaRPr lang="cs-CZ" dirty="0" smtClean="0"/>
          </a:p>
          <a:p>
            <a:r>
              <a:rPr lang="de-DE" dirty="0" err="1" smtClean="0"/>
              <a:t>Při</a:t>
            </a:r>
            <a:r>
              <a:rPr lang="de-DE" dirty="0" smtClean="0"/>
              <a:t> </a:t>
            </a:r>
            <a:r>
              <a:rPr lang="de-DE" dirty="0" err="1"/>
              <a:t>nákupu</a:t>
            </a:r>
            <a:r>
              <a:rPr lang="de-DE" dirty="0"/>
              <a:t> </a:t>
            </a:r>
            <a:r>
              <a:rPr lang="de-DE" dirty="0" err="1"/>
              <a:t>produktů</a:t>
            </a:r>
            <a:r>
              <a:rPr lang="de-DE" dirty="0"/>
              <a:t> </a:t>
            </a:r>
            <a:r>
              <a:rPr lang="de-DE" dirty="0" err="1"/>
              <a:t>zvažte</a:t>
            </a:r>
            <a:r>
              <a:rPr lang="de-DE" dirty="0"/>
              <a:t> </a:t>
            </a:r>
            <a:r>
              <a:rPr lang="de-DE" dirty="0" err="1"/>
              <a:t>energetickou</a:t>
            </a:r>
            <a:r>
              <a:rPr lang="de-DE" dirty="0"/>
              <a:t> </a:t>
            </a:r>
            <a:r>
              <a:rPr lang="de-DE" dirty="0" err="1"/>
              <a:t>účinnost</a:t>
            </a:r>
            <a:r>
              <a:rPr lang="de-DE" dirty="0"/>
              <a:t> (</a:t>
            </a:r>
            <a:r>
              <a:rPr lang="de-DE" dirty="0" err="1"/>
              <a:t>třídy</a:t>
            </a:r>
            <a:r>
              <a:rPr lang="de-DE" dirty="0"/>
              <a:t> </a:t>
            </a:r>
            <a:r>
              <a:rPr lang="de-DE" dirty="0" err="1"/>
              <a:t>energetické</a:t>
            </a:r>
            <a:r>
              <a:rPr lang="de-DE" dirty="0"/>
              <a:t> </a:t>
            </a:r>
            <a:r>
              <a:rPr lang="de-DE" dirty="0" err="1"/>
              <a:t>účinnosti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Nainstalujte</a:t>
            </a:r>
            <a:r>
              <a:rPr lang="de-DE" dirty="0" smtClean="0"/>
              <a:t> </a:t>
            </a:r>
            <a:r>
              <a:rPr lang="de-DE" dirty="0" err="1"/>
              <a:t>detektory</a:t>
            </a:r>
            <a:r>
              <a:rPr lang="de-DE" dirty="0"/>
              <a:t> </a:t>
            </a:r>
            <a:r>
              <a:rPr lang="de-DE" dirty="0" err="1"/>
              <a:t>pohybuSnižte</a:t>
            </a:r>
            <a:r>
              <a:rPr lang="de-DE" dirty="0"/>
              <a:t>/</a:t>
            </a:r>
            <a:r>
              <a:rPr lang="de-DE" dirty="0" err="1"/>
              <a:t>vypněte</a:t>
            </a:r>
            <a:r>
              <a:rPr lang="de-DE" dirty="0"/>
              <a:t> </a:t>
            </a:r>
            <a:r>
              <a:rPr lang="de-DE" dirty="0" err="1"/>
              <a:t>osvětlení</a:t>
            </a:r>
            <a:r>
              <a:rPr lang="de-DE" dirty="0"/>
              <a:t> v </a:t>
            </a:r>
            <a:r>
              <a:rPr lang="de-DE" dirty="0" err="1"/>
              <a:t>restauracích</a:t>
            </a:r>
            <a:r>
              <a:rPr lang="de-DE" dirty="0"/>
              <a:t>, </a:t>
            </a:r>
            <a:r>
              <a:rPr lang="de-DE" dirty="0" err="1"/>
              <a:t>barech</a:t>
            </a:r>
            <a:r>
              <a:rPr lang="de-DE" dirty="0"/>
              <a:t> </a:t>
            </a:r>
            <a:r>
              <a:rPr lang="de-DE" dirty="0" err="1"/>
              <a:t>atd</a:t>
            </a:r>
            <a:r>
              <a:rPr lang="de-DE" dirty="0"/>
              <a:t>., </a:t>
            </a:r>
            <a:r>
              <a:rPr lang="de-DE" dirty="0" err="1"/>
              <a:t>když</a:t>
            </a:r>
            <a:r>
              <a:rPr lang="de-DE" dirty="0"/>
              <a:t> je </a:t>
            </a:r>
            <a:r>
              <a:rPr lang="de-DE" dirty="0" err="1"/>
              <a:t>dostatečné</a:t>
            </a:r>
            <a:r>
              <a:rPr lang="de-DE" dirty="0"/>
              <a:t> </a:t>
            </a:r>
            <a:r>
              <a:rPr lang="de-DE" dirty="0" err="1"/>
              <a:t>denní</a:t>
            </a:r>
            <a:r>
              <a:rPr lang="de-DE" dirty="0"/>
              <a:t> </a:t>
            </a:r>
            <a:r>
              <a:rPr lang="de-DE" dirty="0" err="1" smtClean="0"/>
              <a:t>světlo</a:t>
            </a:r>
            <a:endParaRPr lang="cs-CZ" dirty="0" smtClean="0"/>
          </a:p>
          <a:p>
            <a:r>
              <a:rPr lang="de-DE" dirty="0" err="1" smtClean="0"/>
              <a:t>Pravidelně</a:t>
            </a:r>
            <a:r>
              <a:rPr lang="de-DE" dirty="0" smtClean="0"/>
              <a:t> </a:t>
            </a:r>
            <a:r>
              <a:rPr lang="de-DE" dirty="0" err="1"/>
              <a:t>čistěte</a:t>
            </a:r>
            <a:r>
              <a:rPr lang="de-DE" dirty="0"/>
              <a:t> </a:t>
            </a:r>
            <a:r>
              <a:rPr lang="de-DE" dirty="0" err="1"/>
              <a:t>chladicí</a:t>
            </a:r>
            <a:r>
              <a:rPr lang="de-DE" dirty="0"/>
              <a:t> </a:t>
            </a:r>
            <a:r>
              <a:rPr lang="de-DE" dirty="0" err="1"/>
              <a:t>jednotky</a:t>
            </a:r>
            <a:r>
              <a:rPr lang="de-DE" dirty="0"/>
              <a:t> </a:t>
            </a:r>
            <a:r>
              <a:rPr lang="de-DE" dirty="0" err="1"/>
              <a:t>chladicích</a:t>
            </a:r>
            <a:r>
              <a:rPr lang="de-DE" dirty="0"/>
              <a:t> </a:t>
            </a:r>
            <a:r>
              <a:rPr lang="de-DE" dirty="0" err="1" smtClean="0"/>
              <a:t>systémů</a:t>
            </a:r>
            <a:endParaRPr lang="cs-CZ" dirty="0" smtClean="0"/>
          </a:p>
          <a:p>
            <a:r>
              <a:rPr lang="de-DE" dirty="0" err="1" smtClean="0"/>
              <a:t>Zkontrolujte</a:t>
            </a:r>
            <a:r>
              <a:rPr lang="de-DE" dirty="0" smtClean="0"/>
              <a:t> </a:t>
            </a:r>
            <a:r>
              <a:rPr lang="de-DE" dirty="0" err="1"/>
              <a:t>spotřebu</a:t>
            </a:r>
            <a:r>
              <a:rPr lang="de-DE" dirty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de-DE" dirty="0" err="1" smtClean="0"/>
              <a:t>anagement</a:t>
            </a:r>
            <a:r>
              <a:rPr lang="cs-CZ" dirty="0" smtClean="0"/>
              <a:t> přístrojů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Zapínejte</a:t>
            </a:r>
            <a:r>
              <a:rPr lang="de-DE" dirty="0"/>
              <a:t> </a:t>
            </a:r>
            <a:r>
              <a:rPr lang="de-DE" dirty="0" err="1"/>
              <a:t>zařízení</a:t>
            </a:r>
            <a:r>
              <a:rPr lang="de-DE" dirty="0"/>
              <a:t> </a:t>
            </a:r>
            <a:r>
              <a:rPr lang="de-DE" dirty="0" err="1"/>
              <a:t>pouze</a:t>
            </a:r>
            <a:r>
              <a:rPr lang="de-DE" dirty="0"/>
              <a:t> v </a:t>
            </a:r>
            <a:r>
              <a:rPr lang="de-DE" dirty="0" err="1"/>
              <a:t>případě</a:t>
            </a:r>
            <a:r>
              <a:rPr lang="de-DE" dirty="0"/>
              <a:t> </a:t>
            </a:r>
            <a:r>
              <a:rPr lang="de-DE" dirty="0" err="1"/>
              <a:t>potřeby</a:t>
            </a:r>
            <a:r>
              <a:rPr lang="de-DE" dirty="0"/>
              <a:t> (</a:t>
            </a:r>
            <a:r>
              <a:rPr lang="de-DE" dirty="0" err="1"/>
              <a:t>pohotovostní</a:t>
            </a:r>
            <a:r>
              <a:rPr lang="de-DE" dirty="0"/>
              <a:t> </a:t>
            </a:r>
            <a:r>
              <a:rPr lang="de-DE" dirty="0" err="1"/>
              <a:t>režim</a:t>
            </a:r>
            <a:r>
              <a:rPr lang="de-DE" dirty="0"/>
              <a:t> </a:t>
            </a:r>
            <a:r>
              <a:rPr lang="de-DE" dirty="0" err="1"/>
              <a:t>klíčových</a:t>
            </a:r>
            <a:r>
              <a:rPr lang="de-DE" dirty="0"/>
              <a:t> </a:t>
            </a:r>
            <a:r>
              <a:rPr lang="de-DE" dirty="0" err="1"/>
              <a:t>slov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Přepínatelné</a:t>
            </a:r>
            <a:r>
              <a:rPr lang="de-DE" dirty="0" smtClean="0"/>
              <a:t> </a:t>
            </a:r>
            <a:r>
              <a:rPr lang="de-DE" dirty="0" err="1"/>
              <a:t>zásuvkové</a:t>
            </a:r>
            <a:r>
              <a:rPr lang="de-DE" dirty="0"/>
              <a:t> </a:t>
            </a:r>
            <a:r>
              <a:rPr lang="de-DE" dirty="0" err="1"/>
              <a:t>lišty</a:t>
            </a:r>
            <a:r>
              <a:rPr lang="de-DE" dirty="0"/>
              <a:t> (</a:t>
            </a:r>
            <a:r>
              <a:rPr lang="de-DE" dirty="0" err="1"/>
              <a:t>aby</a:t>
            </a:r>
            <a:r>
              <a:rPr lang="de-DE" dirty="0"/>
              <a:t> se </a:t>
            </a:r>
            <a:r>
              <a:rPr lang="de-DE" dirty="0" err="1"/>
              <a:t>zabránilo</a:t>
            </a:r>
            <a:r>
              <a:rPr lang="de-DE" dirty="0"/>
              <a:t> </a:t>
            </a:r>
            <a:r>
              <a:rPr lang="de-DE" dirty="0" err="1"/>
              <a:t>pohotovostnímu</a:t>
            </a:r>
            <a:r>
              <a:rPr lang="de-DE" dirty="0"/>
              <a:t> </a:t>
            </a:r>
            <a:r>
              <a:rPr lang="de-DE" dirty="0" err="1"/>
              <a:t>provozu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Pravidelně</a:t>
            </a:r>
            <a:r>
              <a:rPr lang="de-DE" dirty="0" smtClean="0"/>
              <a:t> </a:t>
            </a:r>
            <a:r>
              <a:rPr lang="de-DE" dirty="0" err="1"/>
              <a:t>odvápňujte</a:t>
            </a:r>
            <a:r>
              <a:rPr lang="de-DE" dirty="0"/>
              <a:t> </a:t>
            </a:r>
            <a:r>
              <a:rPr lang="de-DE" dirty="0" err="1"/>
              <a:t>zařízení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rychlovarná</a:t>
            </a:r>
            <a:r>
              <a:rPr lang="de-DE" dirty="0"/>
              <a:t> </a:t>
            </a:r>
            <a:r>
              <a:rPr lang="de-DE" dirty="0" err="1"/>
              <a:t>konvice</a:t>
            </a:r>
            <a:r>
              <a:rPr lang="de-DE" dirty="0"/>
              <a:t>, </a:t>
            </a:r>
            <a:r>
              <a:rPr lang="de-DE" dirty="0" err="1"/>
              <a:t>kávovar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Ekonomické</a:t>
            </a:r>
            <a:r>
              <a:rPr lang="de-DE" dirty="0" smtClean="0"/>
              <a:t> </a:t>
            </a:r>
            <a:r>
              <a:rPr lang="de-DE" dirty="0" err="1"/>
              <a:t>použití</a:t>
            </a:r>
            <a:r>
              <a:rPr lang="de-DE" dirty="0"/>
              <a:t> </a:t>
            </a:r>
            <a:r>
              <a:rPr lang="de-DE" dirty="0" err="1"/>
              <a:t>topných</a:t>
            </a:r>
            <a:r>
              <a:rPr lang="de-DE" dirty="0"/>
              <a:t> </a:t>
            </a:r>
            <a:r>
              <a:rPr lang="de-DE" dirty="0" err="1"/>
              <a:t>desek</a:t>
            </a:r>
            <a:r>
              <a:rPr lang="de-DE" dirty="0"/>
              <a:t> (</a:t>
            </a:r>
            <a:r>
              <a:rPr lang="de-DE" dirty="0" err="1"/>
              <a:t>žroutů</a:t>
            </a:r>
            <a:r>
              <a:rPr lang="de-DE" dirty="0"/>
              <a:t> </a:t>
            </a:r>
            <a:r>
              <a:rPr lang="de-DE" dirty="0" err="1"/>
              <a:t>energie</a:t>
            </a:r>
            <a:r>
              <a:rPr lang="de-DE" dirty="0"/>
              <a:t>)</a:t>
            </a:r>
            <a:r>
              <a:rPr lang="de-DE" dirty="0" err="1"/>
              <a:t>Připojte</a:t>
            </a:r>
            <a:r>
              <a:rPr lang="de-DE" dirty="0"/>
              <a:t> </a:t>
            </a:r>
            <a:r>
              <a:rPr lang="de-DE" dirty="0" err="1"/>
              <a:t>myčku</a:t>
            </a:r>
            <a:r>
              <a:rPr lang="de-DE" dirty="0"/>
              <a:t> a </a:t>
            </a:r>
            <a:r>
              <a:rPr lang="de-DE" dirty="0" err="1"/>
              <a:t>pračku</a:t>
            </a:r>
            <a:r>
              <a:rPr lang="de-DE" dirty="0"/>
              <a:t> k </a:t>
            </a:r>
            <a:r>
              <a:rPr lang="de-DE" dirty="0" err="1"/>
              <a:t>centrálnímu</a:t>
            </a:r>
            <a:r>
              <a:rPr lang="de-DE" dirty="0"/>
              <a:t> </a:t>
            </a:r>
            <a:r>
              <a:rPr lang="de-DE" dirty="0" err="1"/>
              <a:t>přívodu</a:t>
            </a:r>
            <a:r>
              <a:rPr lang="de-DE" dirty="0"/>
              <a:t> </a:t>
            </a:r>
            <a:r>
              <a:rPr lang="de-DE" dirty="0" err="1"/>
              <a:t>teplé</a:t>
            </a:r>
            <a:r>
              <a:rPr lang="de-DE" dirty="0"/>
              <a:t> </a:t>
            </a:r>
            <a:r>
              <a:rPr lang="de-DE" dirty="0" err="1"/>
              <a:t>vody</a:t>
            </a:r>
            <a:r>
              <a:rPr lang="de-DE" dirty="0"/>
              <a:t>...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051" y="4377705"/>
            <a:ext cx="1848053" cy="18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Správně topit a větrat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Zkontrolujte</a:t>
            </a:r>
            <a:r>
              <a:rPr lang="de-DE" dirty="0"/>
              <a:t> </a:t>
            </a:r>
            <a:r>
              <a:rPr lang="de-DE" dirty="0" err="1"/>
              <a:t>účinnost</a:t>
            </a:r>
            <a:r>
              <a:rPr lang="de-DE" dirty="0"/>
              <a:t> </a:t>
            </a:r>
            <a:r>
              <a:rPr lang="de-DE" dirty="0" err="1"/>
              <a:t>topného</a:t>
            </a:r>
            <a:r>
              <a:rPr lang="de-DE" dirty="0"/>
              <a:t> </a:t>
            </a:r>
            <a:r>
              <a:rPr lang="de-DE" dirty="0" err="1"/>
              <a:t>systému</a:t>
            </a:r>
            <a:r>
              <a:rPr lang="de-DE" dirty="0"/>
              <a:t>. </a:t>
            </a:r>
            <a:endParaRPr lang="cs-CZ" dirty="0" smtClean="0"/>
          </a:p>
          <a:p>
            <a:r>
              <a:rPr lang="de-DE" dirty="0" err="1" smtClean="0"/>
              <a:t>Ovládání</a:t>
            </a:r>
            <a:r>
              <a:rPr lang="de-DE" dirty="0" smtClean="0"/>
              <a:t> </a:t>
            </a:r>
            <a:r>
              <a:rPr lang="de-DE" dirty="0" err="1"/>
              <a:t>podle</a:t>
            </a:r>
            <a:r>
              <a:rPr lang="de-DE" dirty="0"/>
              <a:t> </a:t>
            </a:r>
            <a:r>
              <a:rPr lang="de-DE" dirty="0" err="1"/>
              <a:t>obsazenosti</a:t>
            </a:r>
            <a:r>
              <a:rPr lang="de-DE" dirty="0"/>
              <a:t> </a:t>
            </a:r>
            <a:r>
              <a:rPr lang="de-DE" dirty="0" err="1" smtClean="0"/>
              <a:t>místnosti</a:t>
            </a:r>
            <a:r>
              <a:rPr lang="de-DE" dirty="0" smtClean="0"/>
              <a:t>/</a:t>
            </a:r>
            <a:r>
              <a:rPr lang="de-DE" dirty="0" err="1" smtClean="0"/>
              <a:t>pokoje</a:t>
            </a:r>
            <a:endParaRPr lang="cs-CZ" dirty="0" smtClean="0"/>
          </a:p>
          <a:p>
            <a:r>
              <a:rPr lang="de-DE" dirty="0" err="1" smtClean="0"/>
              <a:t>Správná</a:t>
            </a:r>
            <a:r>
              <a:rPr lang="de-DE" dirty="0" smtClean="0"/>
              <a:t> </a:t>
            </a:r>
            <a:r>
              <a:rPr lang="de-DE" dirty="0" err="1"/>
              <a:t>teplota</a:t>
            </a:r>
            <a:r>
              <a:rPr lang="de-DE" dirty="0"/>
              <a:t> (</a:t>
            </a:r>
            <a:r>
              <a:rPr lang="de-DE" dirty="0" err="1"/>
              <a:t>nezahřívejte</a:t>
            </a:r>
            <a:r>
              <a:rPr lang="de-DE" dirty="0"/>
              <a:t> </a:t>
            </a:r>
            <a:r>
              <a:rPr lang="de-DE" dirty="0" err="1"/>
              <a:t>ani</a:t>
            </a:r>
            <a:r>
              <a:rPr lang="de-DE" dirty="0"/>
              <a:t> </a:t>
            </a:r>
            <a:r>
              <a:rPr lang="de-DE" dirty="0" err="1"/>
              <a:t>příliš</a:t>
            </a:r>
            <a:r>
              <a:rPr lang="de-DE" dirty="0"/>
              <a:t> </a:t>
            </a:r>
            <a:r>
              <a:rPr lang="de-DE" dirty="0" err="1"/>
              <a:t>neochlazujte</a:t>
            </a:r>
            <a:r>
              <a:rPr lang="de-DE" dirty="0"/>
              <a:t>, </a:t>
            </a:r>
            <a:r>
              <a:rPr lang="de-DE" dirty="0" err="1"/>
              <a:t>ideálně</a:t>
            </a:r>
            <a:r>
              <a:rPr lang="de-DE" dirty="0"/>
              <a:t> 19 – 21 </a:t>
            </a:r>
            <a:r>
              <a:rPr lang="de-DE" dirty="0" err="1"/>
              <a:t>stupňů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Žádné</a:t>
            </a:r>
            <a:r>
              <a:rPr lang="de-DE" dirty="0" smtClean="0"/>
              <a:t> </a:t>
            </a:r>
            <a:r>
              <a:rPr lang="de-DE" dirty="0" err="1"/>
              <a:t>externí</a:t>
            </a:r>
            <a:r>
              <a:rPr lang="de-DE" dirty="0"/>
              <a:t> </a:t>
            </a:r>
            <a:r>
              <a:rPr lang="de-DE" dirty="0" err="1"/>
              <a:t>vytápění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terasová</a:t>
            </a:r>
            <a:r>
              <a:rPr lang="de-DE" dirty="0"/>
              <a:t> </a:t>
            </a:r>
            <a:r>
              <a:rPr lang="de-DE" dirty="0" err="1"/>
              <a:t>topidla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Správné</a:t>
            </a:r>
            <a:r>
              <a:rPr lang="de-DE" dirty="0" smtClean="0"/>
              <a:t> </a:t>
            </a:r>
            <a:r>
              <a:rPr lang="de-DE" dirty="0" err="1"/>
              <a:t>větrání</a:t>
            </a:r>
            <a:r>
              <a:rPr lang="de-DE" dirty="0"/>
              <a:t> (</a:t>
            </a:r>
            <a:r>
              <a:rPr lang="de-DE" dirty="0" err="1"/>
              <a:t>přerušované</a:t>
            </a:r>
            <a:r>
              <a:rPr lang="de-DE" dirty="0"/>
              <a:t> </a:t>
            </a:r>
            <a:r>
              <a:rPr lang="de-DE" dirty="0" err="1"/>
              <a:t>větrání</a:t>
            </a:r>
            <a:r>
              <a:rPr lang="de-DE" dirty="0"/>
              <a:t> </a:t>
            </a:r>
            <a:r>
              <a:rPr lang="de-DE" dirty="0" err="1"/>
              <a:t>místo</a:t>
            </a:r>
            <a:r>
              <a:rPr lang="de-DE" dirty="0"/>
              <a:t> </a:t>
            </a:r>
            <a:r>
              <a:rPr lang="de-DE" dirty="0" err="1"/>
              <a:t>trvalého</a:t>
            </a:r>
            <a:r>
              <a:rPr lang="de-DE" dirty="0"/>
              <a:t> </a:t>
            </a:r>
            <a:r>
              <a:rPr lang="de-DE" dirty="0" err="1"/>
              <a:t>sklápění</a:t>
            </a:r>
            <a:r>
              <a:rPr lang="de-DE" dirty="0"/>
              <a:t> </a:t>
            </a:r>
            <a:r>
              <a:rPr lang="de-DE" dirty="0" err="1"/>
              <a:t>oken</a:t>
            </a:r>
            <a:r>
              <a:rPr lang="de-DE" dirty="0"/>
              <a:t>)</a:t>
            </a:r>
            <a:r>
              <a:rPr lang="de-DE" dirty="0" err="1"/>
              <a:t>Kontrolujte</a:t>
            </a:r>
            <a:r>
              <a:rPr lang="de-DE" dirty="0"/>
              <a:t> </a:t>
            </a:r>
            <a:r>
              <a:rPr lang="de-DE" dirty="0" err="1"/>
              <a:t>systematickou</a:t>
            </a:r>
            <a:r>
              <a:rPr lang="de-DE" dirty="0"/>
              <a:t> </a:t>
            </a:r>
            <a:r>
              <a:rPr lang="de-DE" dirty="0" err="1"/>
              <a:t>kontrolu</a:t>
            </a:r>
            <a:r>
              <a:rPr lang="de-DE" dirty="0"/>
              <a:t> (</a:t>
            </a:r>
            <a:r>
              <a:rPr lang="de-DE" dirty="0" err="1"/>
              <a:t>vytápějte</a:t>
            </a:r>
            <a:r>
              <a:rPr lang="de-DE" dirty="0"/>
              <a:t> </a:t>
            </a:r>
            <a:r>
              <a:rPr lang="de-DE" dirty="0" err="1"/>
              <a:t>pouze</a:t>
            </a:r>
            <a:r>
              <a:rPr lang="de-DE" dirty="0"/>
              <a:t> </a:t>
            </a:r>
            <a:r>
              <a:rPr lang="de-DE" dirty="0" err="1"/>
              <a:t>obsazené</a:t>
            </a:r>
            <a:r>
              <a:rPr lang="de-DE" dirty="0"/>
              <a:t> </a:t>
            </a:r>
            <a:r>
              <a:rPr lang="de-DE" dirty="0" err="1"/>
              <a:t>pokoje</a:t>
            </a:r>
            <a:r>
              <a:rPr lang="de-DE" dirty="0"/>
              <a:t>; v </a:t>
            </a:r>
            <a:r>
              <a:rPr lang="de-DE" dirty="0" err="1"/>
              <a:t>zimě</a:t>
            </a:r>
            <a:r>
              <a:rPr lang="de-DE" dirty="0"/>
              <a:t> </a:t>
            </a:r>
            <a:r>
              <a:rPr lang="de-DE" dirty="0" err="1"/>
              <a:t>neobývat</a:t>
            </a:r>
            <a:r>
              <a:rPr lang="de-DE" dirty="0"/>
              <a:t> </a:t>
            </a:r>
            <a:r>
              <a:rPr lang="de-DE" dirty="0" err="1"/>
              <a:t>části</a:t>
            </a:r>
            <a:r>
              <a:rPr lang="de-DE" dirty="0"/>
              <a:t> </a:t>
            </a:r>
            <a:r>
              <a:rPr lang="de-DE" dirty="0" err="1"/>
              <a:t>hotelu</a:t>
            </a:r>
            <a:r>
              <a:rPr lang="de-DE" dirty="0"/>
              <a:t>, </a:t>
            </a:r>
            <a:r>
              <a:rPr lang="de-DE" dirty="0" err="1"/>
              <a:t>pokud</a:t>
            </a:r>
            <a:r>
              <a:rPr lang="de-DE" dirty="0"/>
              <a:t> </a:t>
            </a:r>
            <a:r>
              <a:rPr lang="de-DE" dirty="0" err="1"/>
              <a:t>nejsou</a:t>
            </a:r>
            <a:r>
              <a:rPr lang="de-DE" dirty="0"/>
              <a:t> </a:t>
            </a:r>
            <a:r>
              <a:rPr lang="de-DE" dirty="0" err="1"/>
              <a:t>obsazené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Systém</a:t>
            </a:r>
            <a:r>
              <a:rPr lang="de-DE" dirty="0" smtClean="0"/>
              <a:t> </a:t>
            </a:r>
            <a:r>
              <a:rPr lang="de-DE" dirty="0" err="1"/>
              <a:t>odpadního</a:t>
            </a:r>
            <a:r>
              <a:rPr lang="de-DE" dirty="0"/>
              <a:t> </a:t>
            </a:r>
            <a:r>
              <a:rPr lang="de-DE" dirty="0" err="1"/>
              <a:t>vzduchu</a:t>
            </a:r>
            <a:r>
              <a:rPr lang="de-DE" dirty="0"/>
              <a:t> z </a:t>
            </a:r>
            <a:r>
              <a:rPr lang="de-DE" dirty="0" err="1"/>
              <a:t>kuchyně</a:t>
            </a:r>
            <a:r>
              <a:rPr lang="de-DE" dirty="0"/>
              <a:t> (</a:t>
            </a:r>
            <a:r>
              <a:rPr lang="de-DE" dirty="0" err="1"/>
              <a:t>starší</a:t>
            </a:r>
            <a:r>
              <a:rPr lang="de-DE" dirty="0"/>
              <a:t> </a:t>
            </a:r>
            <a:r>
              <a:rPr lang="de-DE" dirty="0" err="1"/>
              <a:t>systémy</a:t>
            </a:r>
            <a:r>
              <a:rPr lang="de-DE" dirty="0"/>
              <a:t> </a:t>
            </a:r>
            <a:r>
              <a:rPr lang="de-DE" dirty="0" err="1"/>
              <a:t>často</a:t>
            </a:r>
            <a:r>
              <a:rPr lang="de-DE" dirty="0"/>
              <a:t> </a:t>
            </a:r>
            <a:r>
              <a:rPr lang="de-DE" dirty="0" err="1"/>
              <a:t>běží</a:t>
            </a:r>
            <a:r>
              <a:rPr lang="de-DE" dirty="0"/>
              <a:t> </a:t>
            </a:r>
            <a:r>
              <a:rPr lang="de-DE" dirty="0" err="1"/>
              <a:t>trvale</a:t>
            </a:r>
            <a:r>
              <a:rPr lang="de-DE" dirty="0"/>
              <a:t> na </a:t>
            </a:r>
            <a:r>
              <a:rPr lang="de-DE" dirty="0" err="1"/>
              <a:t>nejvyšší</a:t>
            </a:r>
            <a:r>
              <a:rPr lang="de-DE" dirty="0"/>
              <a:t> </a:t>
            </a:r>
            <a:r>
              <a:rPr lang="de-DE" dirty="0" err="1"/>
              <a:t>úrovni</a:t>
            </a:r>
            <a:r>
              <a:rPr lang="de-DE" dirty="0"/>
              <a:t>; </a:t>
            </a:r>
            <a:r>
              <a:rPr lang="de-DE" dirty="0" err="1"/>
              <a:t>systémy</a:t>
            </a:r>
            <a:r>
              <a:rPr lang="de-DE" dirty="0"/>
              <a:t> s </a:t>
            </a:r>
            <a:r>
              <a:rPr lang="de-DE" dirty="0" err="1"/>
              <a:t>regulací</a:t>
            </a:r>
            <a:r>
              <a:rPr lang="de-DE" dirty="0"/>
              <a:t> </a:t>
            </a:r>
            <a:r>
              <a:rPr lang="de-DE" dirty="0" err="1"/>
              <a:t>otáček</a:t>
            </a:r>
            <a:r>
              <a:rPr lang="de-DE" dirty="0"/>
              <a:t> a </a:t>
            </a:r>
            <a:r>
              <a:rPr lang="de-DE" dirty="0" err="1"/>
              <a:t>senzory</a:t>
            </a:r>
            <a:r>
              <a:rPr lang="de-DE" dirty="0"/>
              <a:t> se </a:t>
            </a:r>
            <a:r>
              <a:rPr lang="de-DE" dirty="0" err="1"/>
              <a:t>automaticky</a:t>
            </a:r>
            <a:r>
              <a:rPr lang="de-DE" dirty="0"/>
              <a:t> </a:t>
            </a:r>
            <a:r>
              <a:rPr lang="de-DE" dirty="0" err="1"/>
              <a:t>přizpůsobí</a:t>
            </a:r>
            <a:r>
              <a:rPr lang="de-DE" dirty="0"/>
              <a:t>, </a:t>
            </a:r>
            <a:r>
              <a:rPr lang="de-DE" dirty="0" err="1"/>
              <a:t>dodatečná</a:t>
            </a:r>
            <a:r>
              <a:rPr lang="de-DE" dirty="0"/>
              <a:t> </a:t>
            </a:r>
            <a:r>
              <a:rPr lang="de-DE" dirty="0" err="1"/>
              <a:t>montáž</a:t>
            </a:r>
            <a:r>
              <a:rPr lang="de-DE" dirty="0"/>
              <a:t> se </a:t>
            </a:r>
            <a:r>
              <a:rPr lang="de-DE" dirty="0" err="1"/>
              <a:t>rychle</a:t>
            </a:r>
            <a:r>
              <a:rPr lang="de-DE" dirty="0"/>
              <a:t> </a:t>
            </a:r>
            <a:r>
              <a:rPr lang="de-DE" dirty="0" err="1"/>
              <a:t>vyplatí</a:t>
            </a:r>
            <a:r>
              <a:rPr lang="de-DE" dirty="0"/>
              <a:t> (</a:t>
            </a:r>
            <a:r>
              <a:rPr lang="de-DE" dirty="0" err="1"/>
              <a:t>od</a:t>
            </a:r>
            <a:r>
              <a:rPr lang="de-DE" dirty="0"/>
              <a:t> 1. </a:t>
            </a:r>
            <a:r>
              <a:rPr lang="de-DE" dirty="0" err="1"/>
              <a:t>roku</a:t>
            </a:r>
            <a:r>
              <a:rPr lang="de-DE" dirty="0"/>
              <a:t>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1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Chlazení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Chladničky</a:t>
            </a:r>
            <a:r>
              <a:rPr lang="de-DE" dirty="0"/>
              <a:t> </a:t>
            </a:r>
            <a:r>
              <a:rPr lang="de-DE" dirty="0" err="1"/>
              <a:t>pravidelně</a:t>
            </a:r>
            <a:r>
              <a:rPr lang="de-DE" dirty="0"/>
              <a:t> </a:t>
            </a:r>
            <a:r>
              <a:rPr lang="de-DE" dirty="0" err="1" smtClean="0"/>
              <a:t>odmrazujte</a:t>
            </a:r>
            <a:endParaRPr lang="cs-CZ" dirty="0" smtClean="0"/>
          </a:p>
          <a:p>
            <a:r>
              <a:rPr lang="de-DE" dirty="0" err="1" smtClean="0"/>
              <a:t>Zvolte</a:t>
            </a:r>
            <a:r>
              <a:rPr lang="de-DE" dirty="0" smtClean="0"/>
              <a:t> </a:t>
            </a:r>
            <a:r>
              <a:rPr lang="de-DE" dirty="0" err="1"/>
              <a:t>správnou</a:t>
            </a:r>
            <a:r>
              <a:rPr lang="de-DE" dirty="0"/>
              <a:t> </a:t>
            </a:r>
            <a:r>
              <a:rPr lang="de-DE" dirty="0" err="1"/>
              <a:t>teplotu</a:t>
            </a:r>
            <a:r>
              <a:rPr lang="de-DE" dirty="0"/>
              <a:t> </a:t>
            </a:r>
            <a:r>
              <a:rPr lang="de-DE" dirty="0" err="1"/>
              <a:t>chlazení</a:t>
            </a:r>
            <a:r>
              <a:rPr lang="de-DE" dirty="0"/>
              <a:t> (</a:t>
            </a:r>
            <a:r>
              <a:rPr lang="de-DE" dirty="0" err="1"/>
              <a:t>nenastavujte</a:t>
            </a:r>
            <a:r>
              <a:rPr lang="de-DE" dirty="0"/>
              <a:t> </a:t>
            </a:r>
            <a:r>
              <a:rPr lang="de-DE" dirty="0" err="1"/>
              <a:t>příliš</a:t>
            </a:r>
            <a:r>
              <a:rPr lang="de-DE" dirty="0"/>
              <a:t> </a:t>
            </a:r>
            <a:r>
              <a:rPr lang="de-DE" dirty="0" err="1"/>
              <a:t>nízkou</a:t>
            </a:r>
            <a:r>
              <a:rPr lang="de-DE" dirty="0"/>
              <a:t> </a:t>
            </a:r>
            <a:r>
              <a:rPr lang="de-DE" dirty="0" err="1"/>
              <a:t>teplotu</a:t>
            </a:r>
            <a:r>
              <a:rPr lang="de-DE" dirty="0"/>
              <a:t> </a:t>
            </a:r>
            <a:r>
              <a:rPr lang="de-DE" dirty="0" err="1"/>
              <a:t>chlazení</a:t>
            </a:r>
            <a:r>
              <a:rPr lang="de-DE" dirty="0"/>
              <a:t> - </a:t>
            </a:r>
            <a:r>
              <a:rPr lang="de-DE" dirty="0" err="1"/>
              <a:t>např</a:t>
            </a:r>
            <a:r>
              <a:rPr lang="de-DE" dirty="0"/>
              <a:t>. pro </a:t>
            </a:r>
            <a:r>
              <a:rPr lang="de-DE" dirty="0" err="1"/>
              <a:t>maso</a:t>
            </a:r>
            <a:r>
              <a:rPr lang="de-DE" dirty="0"/>
              <a:t> 2 - 7 </a:t>
            </a:r>
            <a:r>
              <a:rPr lang="de-DE" dirty="0" err="1"/>
              <a:t>stupňů</a:t>
            </a:r>
            <a:r>
              <a:rPr lang="de-DE" dirty="0"/>
              <a:t>; </a:t>
            </a:r>
            <a:r>
              <a:rPr lang="de-DE" dirty="0" err="1"/>
              <a:t>mražené</a:t>
            </a:r>
            <a:r>
              <a:rPr lang="de-DE" dirty="0"/>
              <a:t> </a:t>
            </a:r>
            <a:r>
              <a:rPr lang="de-DE" dirty="0" err="1"/>
              <a:t>potraviny</a:t>
            </a:r>
            <a:r>
              <a:rPr lang="de-DE" dirty="0"/>
              <a:t> </a:t>
            </a:r>
            <a:r>
              <a:rPr lang="de-DE" dirty="0" err="1"/>
              <a:t>mínus</a:t>
            </a:r>
            <a:r>
              <a:rPr lang="de-DE" dirty="0"/>
              <a:t> 18 </a:t>
            </a:r>
            <a:r>
              <a:rPr lang="de-DE" dirty="0" err="1"/>
              <a:t>stupňů</a:t>
            </a:r>
            <a:r>
              <a:rPr lang="de-DE" dirty="0"/>
              <a:t>;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Před</a:t>
            </a:r>
            <a:r>
              <a:rPr lang="de-DE" dirty="0" smtClean="0"/>
              <a:t> </a:t>
            </a:r>
            <a:r>
              <a:rPr lang="de-DE" dirty="0" err="1"/>
              <a:t>uložením</a:t>
            </a:r>
            <a:r>
              <a:rPr lang="de-DE" dirty="0"/>
              <a:t> do </a:t>
            </a:r>
            <a:r>
              <a:rPr lang="de-DE" dirty="0" err="1"/>
              <a:t>chladničky</a:t>
            </a:r>
            <a:r>
              <a:rPr lang="de-DE" dirty="0"/>
              <a:t> </a:t>
            </a:r>
            <a:r>
              <a:rPr lang="de-DE" dirty="0" err="1"/>
              <a:t>nechejte</a:t>
            </a:r>
            <a:r>
              <a:rPr lang="de-DE" dirty="0"/>
              <a:t> </a:t>
            </a:r>
            <a:r>
              <a:rPr lang="de-DE" dirty="0" err="1"/>
              <a:t>potraviny</a:t>
            </a:r>
            <a:r>
              <a:rPr lang="de-DE" dirty="0"/>
              <a:t> </a:t>
            </a:r>
            <a:r>
              <a:rPr lang="de-DE" dirty="0" err="1"/>
              <a:t>vychladnout</a:t>
            </a:r>
            <a:r>
              <a:rPr lang="de-DE" dirty="0"/>
              <a:t> a </a:t>
            </a:r>
            <a:r>
              <a:rPr lang="de-DE" dirty="0" err="1"/>
              <a:t>zakryjteVčasné</a:t>
            </a:r>
            <a:r>
              <a:rPr lang="de-DE" dirty="0"/>
              <a:t> </a:t>
            </a:r>
            <a:r>
              <a:rPr lang="de-DE" dirty="0" err="1"/>
              <a:t>rozmrazování</a:t>
            </a:r>
            <a:r>
              <a:rPr lang="de-DE" dirty="0"/>
              <a:t> </a:t>
            </a:r>
            <a:r>
              <a:rPr lang="de-DE" dirty="0" err="1"/>
              <a:t>potravin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0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Šetření vodou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Použití</a:t>
            </a:r>
            <a:r>
              <a:rPr lang="de-DE" dirty="0"/>
              <a:t> </a:t>
            </a:r>
            <a:r>
              <a:rPr lang="de-DE" dirty="0" err="1"/>
              <a:t>perlátorů</a:t>
            </a:r>
            <a:r>
              <a:rPr lang="de-DE" dirty="0"/>
              <a:t> (</a:t>
            </a:r>
            <a:r>
              <a:rPr lang="de-DE" dirty="0" err="1"/>
              <a:t>tryskových</a:t>
            </a:r>
            <a:r>
              <a:rPr lang="de-DE" dirty="0"/>
              <a:t> </a:t>
            </a:r>
            <a:r>
              <a:rPr lang="de-DE" dirty="0" err="1"/>
              <a:t>regulátorů</a:t>
            </a:r>
            <a:r>
              <a:rPr lang="de-DE" dirty="0"/>
              <a:t>) - </a:t>
            </a:r>
            <a:r>
              <a:rPr lang="de-DE" dirty="0" err="1"/>
              <a:t>menší</a:t>
            </a:r>
            <a:r>
              <a:rPr lang="de-DE" dirty="0"/>
              <a:t> </a:t>
            </a:r>
            <a:r>
              <a:rPr lang="de-DE" dirty="0" err="1"/>
              <a:t>spotřeba</a:t>
            </a:r>
            <a:r>
              <a:rPr lang="de-DE" dirty="0"/>
              <a:t> </a:t>
            </a:r>
            <a:r>
              <a:rPr lang="de-DE" dirty="0" err="1"/>
              <a:t>vody</a:t>
            </a:r>
            <a:r>
              <a:rPr lang="de-DE" dirty="0"/>
              <a:t> a </a:t>
            </a:r>
            <a:r>
              <a:rPr lang="de-DE" dirty="0" err="1"/>
              <a:t>energie</a:t>
            </a:r>
            <a:r>
              <a:rPr lang="de-DE" dirty="0"/>
              <a:t> u </a:t>
            </a:r>
            <a:r>
              <a:rPr lang="de-DE" dirty="0" err="1"/>
              <a:t>vodovodních</a:t>
            </a:r>
            <a:r>
              <a:rPr lang="de-DE" dirty="0"/>
              <a:t> </a:t>
            </a:r>
            <a:r>
              <a:rPr lang="de-DE" dirty="0" err="1"/>
              <a:t>baterií</a:t>
            </a:r>
            <a:r>
              <a:rPr lang="de-DE" dirty="0"/>
              <a:t> a </a:t>
            </a:r>
            <a:r>
              <a:rPr lang="de-DE" dirty="0" err="1" smtClean="0"/>
              <a:t>sprch</a:t>
            </a:r>
            <a:endParaRPr lang="cs-CZ" dirty="0" smtClean="0"/>
          </a:p>
          <a:p>
            <a:r>
              <a:rPr lang="de-DE" dirty="0" err="1" smtClean="0"/>
              <a:t>Oprava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opravte</a:t>
            </a:r>
            <a:r>
              <a:rPr lang="de-DE" dirty="0"/>
              <a:t> </a:t>
            </a:r>
            <a:r>
              <a:rPr lang="de-DE" dirty="0" err="1"/>
              <a:t>kapající</a:t>
            </a:r>
            <a:r>
              <a:rPr lang="de-DE" dirty="0"/>
              <a:t> </a:t>
            </a:r>
            <a:r>
              <a:rPr lang="de-DE" dirty="0" err="1"/>
              <a:t>kohoutky</a:t>
            </a:r>
            <a:r>
              <a:rPr lang="de-DE" dirty="0"/>
              <a:t> a </a:t>
            </a:r>
            <a:r>
              <a:rPr lang="de-DE" dirty="0" err="1"/>
              <a:t>sprchy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Vybavení</a:t>
            </a:r>
            <a:r>
              <a:rPr lang="de-DE" dirty="0" smtClean="0"/>
              <a:t> </a:t>
            </a:r>
            <a:r>
              <a:rPr lang="de-DE" dirty="0" err="1"/>
              <a:t>toalety</a:t>
            </a:r>
            <a:r>
              <a:rPr lang="de-DE" dirty="0"/>
              <a:t> </a:t>
            </a:r>
            <a:r>
              <a:rPr lang="de-DE" dirty="0" err="1"/>
              <a:t>dvojitým</a:t>
            </a:r>
            <a:r>
              <a:rPr lang="de-DE" dirty="0"/>
              <a:t> </a:t>
            </a:r>
            <a:r>
              <a:rPr lang="de-DE" dirty="0" err="1"/>
              <a:t>splachovacím</a:t>
            </a:r>
            <a:r>
              <a:rPr lang="de-DE" dirty="0"/>
              <a:t> </a:t>
            </a:r>
            <a:r>
              <a:rPr lang="de-DE" dirty="0" err="1"/>
              <a:t>tlačítkem</a:t>
            </a:r>
            <a:r>
              <a:rPr lang="de-DE" dirty="0"/>
              <a:t> (</a:t>
            </a:r>
            <a:r>
              <a:rPr lang="de-DE" dirty="0" err="1"/>
              <a:t>suché</a:t>
            </a:r>
            <a:r>
              <a:rPr lang="de-DE" dirty="0"/>
              <a:t> </a:t>
            </a:r>
            <a:r>
              <a:rPr lang="de-DE" dirty="0" err="1"/>
              <a:t>pisoáry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Myčky</a:t>
            </a:r>
            <a:r>
              <a:rPr lang="de-DE" dirty="0" smtClean="0"/>
              <a:t> </a:t>
            </a:r>
            <a:r>
              <a:rPr lang="de-DE" dirty="0" err="1"/>
              <a:t>nádobí</a:t>
            </a:r>
            <a:r>
              <a:rPr lang="de-DE" dirty="0"/>
              <a:t> (</a:t>
            </a:r>
            <a:r>
              <a:rPr lang="de-DE" dirty="0" err="1"/>
              <a:t>plné</a:t>
            </a:r>
            <a:r>
              <a:rPr lang="de-DE" dirty="0"/>
              <a:t>, </a:t>
            </a:r>
            <a:r>
              <a:rPr lang="de-DE" dirty="0" err="1"/>
              <a:t>pravidelně</a:t>
            </a:r>
            <a:r>
              <a:rPr lang="de-DE" dirty="0"/>
              <a:t> </a:t>
            </a:r>
            <a:r>
              <a:rPr lang="de-DE" dirty="0" err="1"/>
              <a:t>čistěte</a:t>
            </a:r>
            <a:r>
              <a:rPr lang="de-DE" dirty="0"/>
              <a:t> </a:t>
            </a:r>
            <a:r>
              <a:rPr lang="de-DE" dirty="0" err="1"/>
              <a:t>filtry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Otevřená</a:t>
            </a:r>
            <a:r>
              <a:rPr lang="de-DE" dirty="0" smtClean="0"/>
              <a:t> </a:t>
            </a:r>
            <a:r>
              <a:rPr lang="de-DE" dirty="0" err="1"/>
              <a:t>prostranství</a:t>
            </a:r>
            <a:r>
              <a:rPr lang="de-DE" dirty="0"/>
              <a:t>/</a:t>
            </a:r>
            <a:r>
              <a:rPr lang="de-DE" dirty="0" err="1"/>
              <a:t>květiny</a:t>
            </a:r>
            <a:r>
              <a:rPr lang="de-DE" dirty="0"/>
              <a:t> ... (</a:t>
            </a:r>
            <a:r>
              <a:rPr lang="de-DE" dirty="0" err="1"/>
              <a:t>zalévání</a:t>
            </a:r>
            <a:r>
              <a:rPr lang="de-DE" dirty="0"/>
              <a:t> v </a:t>
            </a:r>
            <a:r>
              <a:rPr lang="de-DE" dirty="0" err="1"/>
              <a:t>časných</a:t>
            </a:r>
            <a:r>
              <a:rPr lang="de-DE" dirty="0"/>
              <a:t> </a:t>
            </a:r>
            <a:r>
              <a:rPr lang="de-DE" dirty="0" err="1"/>
              <a:t>ranních</a:t>
            </a:r>
            <a:r>
              <a:rPr lang="de-DE" dirty="0"/>
              <a:t> </a:t>
            </a:r>
            <a:r>
              <a:rPr lang="de-DE" dirty="0" err="1"/>
              <a:t>hodinách</a:t>
            </a:r>
            <a:r>
              <a:rPr lang="de-DE" dirty="0"/>
              <a:t>; </a:t>
            </a:r>
            <a:r>
              <a:rPr lang="de-DE" dirty="0" err="1"/>
              <a:t>pomocí</a:t>
            </a:r>
            <a:r>
              <a:rPr lang="de-DE" dirty="0"/>
              <a:t> </a:t>
            </a:r>
            <a:r>
              <a:rPr lang="de-DE" dirty="0" err="1"/>
              <a:t>povrchové</a:t>
            </a:r>
            <a:r>
              <a:rPr lang="de-DE" dirty="0"/>
              <a:t> </a:t>
            </a:r>
            <a:r>
              <a:rPr lang="de-DE" dirty="0" err="1"/>
              <a:t>vody</a:t>
            </a:r>
            <a:r>
              <a:rPr lang="de-DE" dirty="0"/>
              <a:t>, ...)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7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709613"/>
            <a:ext cx="8596668" cy="1320800"/>
          </a:xfrm>
        </p:spPr>
        <p:txBody>
          <a:bodyPr/>
          <a:lstStyle/>
          <a:p>
            <a:r>
              <a:rPr lang="cs-CZ" dirty="0" smtClean="0"/>
              <a:t>Odpadové hospodářství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R</a:t>
            </a:r>
            <a:r>
              <a:rPr lang="de-DE" dirty="0" err="1" smtClean="0"/>
              <a:t>ecyklace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předcházení</a:t>
            </a:r>
            <a:r>
              <a:rPr lang="de-DE" dirty="0"/>
              <a:t> </a:t>
            </a:r>
            <a:r>
              <a:rPr lang="de-DE" dirty="0" err="1"/>
              <a:t>vzniku</a:t>
            </a:r>
            <a:r>
              <a:rPr lang="de-DE" dirty="0"/>
              <a:t> </a:t>
            </a:r>
            <a:r>
              <a:rPr lang="de-DE" dirty="0" err="1" smtClean="0"/>
              <a:t>odpadů</a:t>
            </a:r>
            <a:endParaRPr lang="cs-CZ" dirty="0" smtClean="0"/>
          </a:p>
          <a:p>
            <a:r>
              <a:rPr lang="de-DE" dirty="0" err="1" smtClean="0"/>
              <a:t>Třídění</a:t>
            </a:r>
            <a:r>
              <a:rPr lang="de-DE" dirty="0" smtClean="0"/>
              <a:t> </a:t>
            </a:r>
            <a:r>
              <a:rPr lang="de-DE" dirty="0" err="1"/>
              <a:t>odpadu</a:t>
            </a:r>
            <a:r>
              <a:rPr lang="de-DE" dirty="0"/>
              <a:t> (</a:t>
            </a:r>
            <a:r>
              <a:rPr lang="de-DE" dirty="0" err="1"/>
              <a:t>odpad</a:t>
            </a:r>
            <a:r>
              <a:rPr lang="de-DE" dirty="0"/>
              <a:t> </a:t>
            </a:r>
            <a:r>
              <a:rPr lang="de-DE" dirty="0" err="1"/>
              <a:t>sbírejte</a:t>
            </a:r>
            <a:r>
              <a:rPr lang="de-DE" dirty="0"/>
              <a:t> </a:t>
            </a:r>
            <a:r>
              <a:rPr lang="de-DE" dirty="0" err="1"/>
              <a:t>odděleně</a:t>
            </a:r>
            <a:r>
              <a:rPr lang="de-DE" dirty="0"/>
              <a:t>, 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organický</a:t>
            </a:r>
            <a:r>
              <a:rPr lang="de-DE" dirty="0"/>
              <a:t> </a:t>
            </a:r>
            <a:r>
              <a:rPr lang="de-DE" dirty="0" err="1"/>
              <a:t>odpad</a:t>
            </a:r>
            <a:r>
              <a:rPr lang="de-DE" dirty="0"/>
              <a:t>, </a:t>
            </a:r>
            <a:r>
              <a:rPr lang="de-DE" dirty="0" err="1"/>
              <a:t>sklo</a:t>
            </a:r>
            <a:r>
              <a:rPr lang="de-DE" dirty="0"/>
              <a:t>, </a:t>
            </a:r>
            <a:r>
              <a:rPr lang="de-DE" dirty="0" err="1"/>
              <a:t>papír</a:t>
            </a:r>
            <a:r>
              <a:rPr lang="de-DE" dirty="0"/>
              <a:t>, </a:t>
            </a:r>
            <a:r>
              <a:rPr lang="de-DE" dirty="0" err="1"/>
              <a:t>kov</a:t>
            </a:r>
            <a:r>
              <a:rPr lang="de-DE" dirty="0"/>
              <a:t>, </a:t>
            </a:r>
            <a:r>
              <a:rPr lang="de-DE" dirty="0" err="1"/>
              <a:t>plasty</a:t>
            </a:r>
            <a:r>
              <a:rPr lang="de-DE" dirty="0"/>
              <a:t>, ..., </a:t>
            </a:r>
            <a:r>
              <a:rPr lang="de-DE" dirty="0" err="1"/>
              <a:t>nebezpečný</a:t>
            </a:r>
            <a:r>
              <a:rPr lang="de-DE" dirty="0"/>
              <a:t> </a:t>
            </a:r>
            <a:r>
              <a:rPr lang="de-DE" dirty="0" err="1"/>
              <a:t>odpad</a:t>
            </a:r>
            <a:r>
              <a:rPr lang="de-DE" dirty="0"/>
              <a:t>, </a:t>
            </a:r>
            <a:r>
              <a:rPr lang="de-DE" dirty="0" err="1"/>
              <a:t>elektronický</a:t>
            </a:r>
            <a:r>
              <a:rPr lang="de-DE" dirty="0"/>
              <a:t> </a:t>
            </a:r>
            <a:r>
              <a:rPr lang="de-DE" dirty="0" err="1"/>
              <a:t>odpad</a:t>
            </a:r>
            <a:r>
              <a:rPr lang="de-DE" dirty="0"/>
              <a:t>, </a:t>
            </a:r>
            <a:r>
              <a:rPr lang="de-DE" dirty="0" err="1"/>
              <a:t>baterie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Žárovky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svítidla</a:t>
            </a:r>
            <a:r>
              <a:rPr lang="de-DE" dirty="0"/>
              <a:t> </a:t>
            </a:r>
            <a:r>
              <a:rPr lang="de-DE" dirty="0" err="1"/>
              <a:t>řádně</a:t>
            </a:r>
            <a:r>
              <a:rPr lang="de-DE" dirty="0"/>
              <a:t> </a:t>
            </a:r>
            <a:r>
              <a:rPr lang="de-DE" dirty="0" err="1"/>
              <a:t>zlikvidujteKoncept</a:t>
            </a:r>
            <a:r>
              <a:rPr lang="de-DE" dirty="0"/>
              <a:t> </a:t>
            </a:r>
            <a:r>
              <a:rPr lang="de-DE" dirty="0" err="1"/>
              <a:t>separace</a:t>
            </a:r>
            <a:r>
              <a:rPr lang="de-DE" dirty="0"/>
              <a:t> (</a:t>
            </a:r>
            <a:r>
              <a:rPr lang="de-DE" dirty="0" err="1"/>
              <a:t>jasné</a:t>
            </a:r>
            <a:r>
              <a:rPr lang="de-DE" dirty="0"/>
              <a:t> </a:t>
            </a:r>
            <a:r>
              <a:rPr lang="de-DE" dirty="0" err="1"/>
              <a:t>informace</a:t>
            </a:r>
            <a:r>
              <a:rPr lang="de-DE" dirty="0"/>
              <a:t> o </a:t>
            </a:r>
            <a:r>
              <a:rPr lang="de-DE" dirty="0" err="1"/>
              <a:t>konceptu</a:t>
            </a:r>
            <a:r>
              <a:rPr lang="de-DE" dirty="0"/>
              <a:t> </a:t>
            </a:r>
            <a:r>
              <a:rPr lang="de-DE" dirty="0" err="1"/>
              <a:t>separace</a:t>
            </a:r>
            <a:r>
              <a:rPr lang="de-DE" dirty="0"/>
              <a:t>, </a:t>
            </a:r>
            <a:r>
              <a:rPr lang="de-DE" dirty="0" err="1"/>
              <a:t>školení</a:t>
            </a:r>
            <a:r>
              <a:rPr lang="de-DE" dirty="0"/>
              <a:t> MA,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Odpadkové</a:t>
            </a:r>
            <a:r>
              <a:rPr lang="de-DE" dirty="0" smtClean="0"/>
              <a:t> </a:t>
            </a:r>
            <a:r>
              <a:rPr lang="de-DE" dirty="0" err="1"/>
              <a:t>koše</a:t>
            </a:r>
            <a:r>
              <a:rPr lang="de-DE" dirty="0"/>
              <a:t> (</a:t>
            </a:r>
            <a:r>
              <a:rPr lang="de-DE" dirty="0" err="1"/>
              <a:t>kontrolujte</a:t>
            </a:r>
            <a:r>
              <a:rPr lang="de-DE" dirty="0"/>
              <a:t>, </a:t>
            </a:r>
            <a:r>
              <a:rPr lang="de-DE" dirty="0" err="1"/>
              <a:t>zda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vždy</a:t>
            </a:r>
            <a:r>
              <a:rPr lang="de-DE" dirty="0"/>
              <a:t> </a:t>
            </a:r>
            <a:r>
              <a:rPr lang="de-DE" dirty="0" err="1"/>
              <a:t>plné</a:t>
            </a:r>
            <a:r>
              <a:rPr lang="de-DE" dirty="0"/>
              <a:t>, </a:t>
            </a:r>
            <a:r>
              <a:rPr lang="de-DE" dirty="0" err="1"/>
              <a:t>jinak</a:t>
            </a:r>
            <a:r>
              <a:rPr lang="de-DE" dirty="0"/>
              <a:t> </a:t>
            </a:r>
            <a:r>
              <a:rPr lang="de-DE" dirty="0" err="1"/>
              <a:t>koše</a:t>
            </a:r>
            <a:r>
              <a:rPr lang="de-DE" dirty="0"/>
              <a:t> </a:t>
            </a:r>
            <a:r>
              <a:rPr lang="de-DE" dirty="0" err="1"/>
              <a:t>zrušte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prodlužte</a:t>
            </a:r>
            <a:r>
              <a:rPr lang="de-DE" dirty="0"/>
              <a:t> </a:t>
            </a:r>
            <a:r>
              <a:rPr lang="de-DE" dirty="0" err="1"/>
              <a:t>interval</a:t>
            </a:r>
            <a:r>
              <a:rPr lang="de-DE" dirty="0"/>
              <a:t>)</a:t>
            </a:r>
            <a:r>
              <a:rPr lang="de-DE" dirty="0" err="1"/>
              <a:t>Žádné</a:t>
            </a:r>
            <a:r>
              <a:rPr lang="de-DE" dirty="0"/>
              <a:t> </a:t>
            </a:r>
            <a:r>
              <a:rPr lang="de-DE" dirty="0" err="1"/>
              <a:t>balení</a:t>
            </a:r>
            <a:r>
              <a:rPr lang="de-DE" dirty="0"/>
              <a:t> na </a:t>
            </a:r>
            <a:r>
              <a:rPr lang="de-DE" dirty="0" err="1"/>
              <a:t>jedno</a:t>
            </a:r>
            <a:r>
              <a:rPr lang="de-DE" dirty="0"/>
              <a:t> </a:t>
            </a:r>
            <a:r>
              <a:rPr lang="de-DE" dirty="0" err="1"/>
              <a:t>použití</a:t>
            </a:r>
            <a:r>
              <a:rPr lang="de-DE" dirty="0"/>
              <a:t>*/</a:t>
            </a:r>
            <a:r>
              <a:rPr lang="de-DE" dirty="0" err="1"/>
              <a:t>porce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cukrové</a:t>
            </a:r>
            <a:r>
              <a:rPr lang="de-DE" dirty="0"/>
              <a:t> </a:t>
            </a:r>
            <a:r>
              <a:rPr lang="de-DE" dirty="0" err="1"/>
              <a:t>tyčinky</a:t>
            </a:r>
            <a:r>
              <a:rPr lang="de-DE" dirty="0"/>
              <a:t>, </a:t>
            </a:r>
            <a:r>
              <a:rPr lang="de-DE" dirty="0" err="1"/>
              <a:t>kávové</a:t>
            </a:r>
            <a:r>
              <a:rPr lang="de-DE" dirty="0"/>
              <a:t> kapsle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Použití</a:t>
            </a:r>
            <a:r>
              <a:rPr lang="de-DE" dirty="0" smtClean="0"/>
              <a:t> </a:t>
            </a:r>
            <a:r>
              <a:rPr lang="de-DE" dirty="0" err="1"/>
              <a:t>víceúčelových</a:t>
            </a:r>
            <a:r>
              <a:rPr lang="de-DE" dirty="0"/>
              <a:t> </a:t>
            </a:r>
            <a:r>
              <a:rPr lang="de-DE" dirty="0" err="1"/>
              <a:t>nádob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místo</a:t>
            </a:r>
            <a:r>
              <a:rPr lang="de-DE" dirty="0"/>
              <a:t> </a:t>
            </a:r>
            <a:r>
              <a:rPr lang="de-DE" dirty="0" err="1"/>
              <a:t>hliníkové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potravinářské</a:t>
            </a:r>
            <a:r>
              <a:rPr lang="de-DE" dirty="0"/>
              <a:t> </a:t>
            </a:r>
            <a:r>
              <a:rPr lang="de-DE" dirty="0" err="1"/>
              <a:t>fólie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Šálky</a:t>
            </a:r>
            <a:r>
              <a:rPr lang="de-DE" dirty="0" smtClean="0"/>
              <a:t> </a:t>
            </a:r>
            <a:r>
              <a:rPr lang="de-DE" dirty="0"/>
              <a:t>na </a:t>
            </a:r>
            <a:r>
              <a:rPr lang="de-DE" dirty="0" err="1"/>
              <a:t>kávu</a:t>
            </a:r>
            <a:r>
              <a:rPr lang="de-DE" dirty="0"/>
              <a:t>*: </a:t>
            </a:r>
            <a:r>
              <a:rPr lang="de-DE" dirty="0" err="1"/>
              <a:t>Použijte</a:t>
            </a:r>
            <a:r>
              <a:rPr lang="de-DE" dirty="0"/>
              <a:t> </a:t>
            </a:r>
            <a:r>
              <a:rPr lang="de-DE" dirty="0" err="1"/>
              <a:t>vratnou</a:t>
            </a:r>
            <a:r>
              <a:rPr lang="de-DE" dirty="0"/>
              <a:t> </a:t>
            </a:r>
            <a:r>
              <a:rPr lang="de-DE" dirty="0" err="1"/>
              <a:t>zálohu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majetek</a:t>
            </a:r>
            <a:r>
              <a:rPr lang="de-DE" dirty="0"/>
              <a:t> </a:t>
            </a:r>
            <a:r>
              <a:rPr lang="de-DE" dirty="0" err="1"/>
              <a:t>zákazníka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0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* </a:t>
            </a:r>
            <a:r>
              <a:rPr lang="cs-CZ" dirty="0" smtClean="0"/>
              <a:t>Zákaz jednorázového nádobí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Přesně</a:t>
            </a:r>
            <a:r>
              <a:rPr lang="cs-CZ" dirty="0" smtClean="0"/>
              <a:t>ji</a:t>
            </a:r>
            <a:r>
              <a:rPr lang="de-DE" dirty="0" smtClean="0"/>
              <a:t> </a:t>
            </a:r>
            <a:r>
              <a:rPr lang="de-DE" dirty="0" err="1"/>
              <a:t>řečeno</a:t>
            </a:r>
            <a:r>
              <a:rPr lang="de-DE" dirty="0"/>
              <a:t>, 3. </a:t>
            </a:r>
            <a:r>
              <a:rPr lang="de-DE" dirty="0" err="1"/>
              <a:t>července</a:t>
            </a:r>
            <a:r>
              <a:rPr lang="de-DE" dirty="0"/>
              <a:t> 2021 </a:t>
            </a:r>
            <a:r>
              <a:rPr lang="de-DE" dirty="0" err="1"/>
              <a:t>vstoupily</a:t>
            </a:r>
            <a:r>
              <a:rPr lang="de-DE" dirty="0"/>
              <a:t> v </a:t>
            </a:r>
            <a:r>
              <a:rPr lang="de-DE" dirty="0" err="1"/>
              <a:t>Německu</a:t>
            </a:r>
            <a:r>
              <a:rPr lang="de-DE" dirty="0"/>
              <a:t> v </a:t>
            </a:r>
            <a:r>
              <a:rPr lang="de-DE" dirty="0" err="1"/>
              <a:t>platnost</a:t>
            </a:r>
            <a:r>
              <a:rPr lang="de-DE" dirty="0"/>
              <a:t> </a:t>
            </a:r>
            <a:r>
              <a:rPr lang="de-DE" dirty="0" err="1"/>
              <a:t>dva</a:t>
            </a:r>
            <a:r>
              <a:rPr lang="de-DE" dirty="0"/>
              <a:t> </a:t>
            </a:r>
            <a:r>
              <a:rPr lang="de-DE" dirty="0" err="1"/>
              <a:t>nové</a:t>
            </a:r>
            <a:r>
              <a:rPr lang="de-DE" dirty="0"/>
              <a:t> </a:t>
            </a:r>
            <a:r>
              <a:rPr lang="de-DE" dirty="0" err="1"/>
              <a:t>zákony</a:t>
            </a:r>
            <a:r>
              <a:rPr lang="de-DE" dirty="0"/>
              <a:t>: </a:t>
            </a:r>
            <a:r>
              <a:rPr lang="de-DE" dirty="0" err="1"/>
              <a:t>nařízení</a:t>
            </a:r>
            <a:r>
              <a:rPr lang="de-DE" dirty="0"/>
              <a:t> o </a:t>
            </a:r>
            <a:r>
              <a:rPr lang="de-DE" dirty="0" err="1"/>
              <a:t>zákazu</a:t>
            </a:r>
            <a:r>
              <a:rPr lang="de-DE" dirty="0"/>
              <a:t> </a:t>
            </a:r>
            <a:r>
              <a:rPr lang="de-DE" dirty="0" err="1"/>
              <a:t>jednorázových</a:t>
            </a:r>
            <a:r>
              <a:rPr lang="de-DE" dirty="0"/>
              <a:t> </a:t>
            </a:r>
            <a:r>
              <a:rPr lang="de-DE" dirty="0" err="1"/>
              <a:t>plastů</a:t>
            </a:r>
            <a:r>
              <a:rPr lang="de-DE" dirty="0"/>
              <a:t> a </a:t>
            </a:r>
            <a:r>
              <a:rPr lang="de-DE" dirty="0" err="1"/>
              <a:t>nařízení</a:t>
            </a:r>
            <a:r>
              <a:rPr lang="de-DE" dirty="0"/>
              <a:t> o </a:t>
            </a:r>
            <a:r>
              <a:rPr lang="de-DE" dirty="0" err="1"/>
              <a:t>označování</a:t>
            </a:r>
            <a:r>
              <a:rPr lang="de-DE" dirty="0"/>
              <a:t> </a:t>
            </a:r>
            <a:r>
              <a:rPr lang="de-DE" dirty="0" err="1"/>
              <a:t>plastů</a:t>
            </a:r>
            <a:r>
              <a:rPr lang="de-DE" dirty="0"/>
              <a:t> na </a:t>
            </a:r>
            <a:r>
              <a:rPr lang="de-DE" dirty="0" err="1"/>
              <a:t>jedno</a:t>
            </a:r>
            <a:r>
              <a:rPr lang="de-DE" dirty="0"/>
              <a:t> </a:t>
            </a:r>
            <a:r>
              <a:rPr lang="de-DE" dirty="0" err="1"/>
              <a:t>použití</a:t>
            </a:r>
            <a:r>
              <a:rPr lang="de-DE" dirty="0"/>
              <a:t>. </a:t>
            </a:r>
            <a:r>
              <a:rPr lang="de-DE" dirty="0" err="1"/>
              <a:t>Tyto</a:t>
            </a:r>
            <a:r>
              <a:rPr lang="de-DE" dirty="0"/>
              <a:t> </a:t>
            </a:r>
            <a:r>
              <a:rPr lang="de-DE" dirty="0" err="1"/>
              <a:t>zákony</a:t>
            </a:r>
            <a:r>
              <a:rPr lang="de-DE" dirty="0"/>
              <a:t> </a:t>
            </a:r>
            <a:r>
              <a:rPr lang="de-DE" dirty="0" err="1"/>
              <a:t>mají</a:t>
            </a:r>
            <a:r>
              <a:rPr lang="de-DE" dirty="0"/>
              <a:t> </a:t>
            </a:r>
            <a:r>
              <a:rPr lang="de-DE" dirty="0" err="1"/>
              <a:t>pomoci</a:t>
            </a:r>
            <a:r>
              <a:rPr lang="de-DE" dirty="0"/>
              <a:t> </a:t>
            </a:r>
            <a:r>
              <a:rPr lang="de-DE" dirty="0" err="1"/>
              <a:t>zajistit</a:t>
            </a:r>
            <a:r>
              <a:rPr lang="de-DE" dirty="0"/>
              <a:t>, </a:t>
            </a:r>
            <a:r>
              <a:rPr lang="de-DE" dirty="0" err="1"/>
              <a:t>aby</a:t>
            </a:r>
            <a:r>
              <a:rPr lang="de-DE" dirty="0"/>
              <a:t> </a:t>
            </a:r>
            <a:r>
              <a:rPr lang="de-DE" dirty="0" err="1"/>
              <a:t>méně</a:t>
            </a:r>
            <a:r>
              <a:rPr lang="de-DE" dirty="0"/>
              <a:t> </a:t>
            </a:r>
            <a:r>
              <a:rPr lang="de-DE" dirty="0" err="1"/>
              <a:t>plastového</a:t>
            </a:r>
            <a:r>
              <a:rPr lang="de-DE" dirty="0"/>
              <a:t> </a:t>
            </a:r>
            <a:r>
              <a:rPr lang="de-DE" dirty="0" err="1"/>
              <a:t>odpadu</a:t>
            </a:r>
            <a:r>
              <a:rPr lang="de-DE" dirty="0"/>
              <a:t> </a:t>
            </a:r>
            <a:r>
              <a:rPr lang="de-DE" dirty="0" err="1"/>
              <a:t>bylo</a:t>
            </a:r>
            <a:r>
              <a:rPr lang="de-DE" dirty="0"/>
              <a:t> </a:t>
            </a:r>
            <a:r>
              <a:rPr lang="de-DE" dirty="0" err="1"/>
              <a:t>likvidováno</a:t>
            </a:r>
            <a:r>
              <a:rPr lang="de-DE" dirty="0"/>
              <a:t> </a:t>
            </a:r>
            <a:r>
              <a:rPr lang="de-DE" dirty="0" err="1"/>
              <a:t>nesprávně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skončilo</a:t>
            </a:r>
            <a:r>
              <a:rPr lang="de-DE" dirty="0"/>
              <a:t> v </a:t>
            </a:r>
            <a:r>
              <a:rPr lang="de-DE" dirty="0" err="1"/>
              <a:t>životním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 </a:t>
            </a:r>
            <a:r>
              <a:rPr lang="de-DE" dirty="0" err="1"/>
              <a:t>jako</a:t>
            </a:r>
            <a:r>
              <a:rPr lang="de-DE" dirty="0"/>
              <a:t> </a:t>
            </a:r>
            <a:r>
              <a:rPr lang="de-DE" dirty="0" err="1"/>
              <a:t>odpad</a:t>
            </a:r>
            <a:r>
              <a:rPr lang="de-DE" dirty="0"/>
              <a:t>. </a:t>
            </a:r>
            <a:r>
              <a:rPr lang="de-DE" dirty="0" err="1"/>
              <a:t>Důvodem</a:t>
            </a:r>
            <a:r>
              <a:rPr lang="de-DE" dirty="0"/>
              <a:t> </a:t>
            </a:r>
            <a:r>
              <a:rPr lang="de-DE" dirty="0" err="1"/>
              <a:t>bylo</a:t>
            </a:r>
            <a:r>
              <a:rPr lang="de-DE" dirty="0"/>
              <a:t>, </a:t>
            </a:r>
            <a:r>
              <a:rPr lang="de-DE" dirty="0" err="1"/>
              <a:t>že</a:t>
            </a:r>
            <a:r>
              <a:rPr lang="de-DE" dirty="0"/>
              <a:t> na </a:t>
            </a:r>
            <a:r>
              <a:rPr lang="de-DE" dirty="0" err="1"/>
              <a:t>evropských</a:t>
            </a:r>
            <a:r>
              <a:rPr lang="de-DE" dirty="0"/>
              <a:t> </a:t>
            </a:r>
            <a:r>
              <a:rPr lang="de-DE" dirty="0" err="1"/>
              <a:t>plážích</a:t>
            </a:r>
            <a:r>
              <a:rPr lang="de-DE" dirty="0"/>
              <a:t> </a:t>
            </a:r>
            <a:r>
              <a:rPr lang="de-DE" dirty="0" err="1"/>
              <a:t>lze</a:t>
            </a:r>
            <a:r>
              <a:rPr lang="de-DE" dirty="0"/>
              <a:t> </a:t>
            </a:r>
            <a:r>
              <a:rPr lang="de-DE" dirty="0" err="1"/>
              <a:t>najít</a:t>
            </a:r>
            <a:r>
              <a:rPr lang="de-DE" dirty="0"/>
              <a:t> </a:t>
            </a:r>
            <a:r>
              <a:rPr lang="de-DE" dirty="0" err="1"/>
              <a:t>stále</a:t>
            </a:r>
            <a:r>
              <a:rPr lang="de-DE" dirty="0"/>
              <a:t> </a:t>
            </a:r>
            <a:r>
              <a:rPr lang="de-DE" dirty="0" err="1"/>
              <a:t>více</a:t>
            </a:r>
            <a:r>
              <a:rPr lang="de-DE" dirty="0"/>
              <a:t> </a:t>
            </a:r>
            <a:r>
              <a:rPr lang="de-DE" dirty="0" err="1"/>
              <a:t>plastových</a:t>
            </a:r>
            <a:r>
              <a:rPr lang="de-DE" dirty="0"/>
              <a:t> </a:t>
            </a:r>
            <a:r>
              <a:rPr lang="de-DE" dirty="0" err="1"/>
              <a:t>dílů</a:t>
            </a:r>
            <a:r>
              <a:rPr lang="de-DE" dirty="0"/>
              <a:t>. </a:t>
            </a:r>
            <a:r>
              <a:rPr lang="de-DE" dirty="0" err="1"/>
              <a:t>Obaly</a:t>
            </a:r>
            <a:r>
              <a:rPr lang="de-DE" dirty="0"/>
              <a:t> a </a:t>
            </a:r>
            <a:r>
              <a:rPr lang="de-DE" dirty="0" err="1"/>
              <a:t>produkty</a:t>
            </a:r>
            <a:r>
              <a:rPr lang="de-DE" dirty="0"/>
              <a:t>, </a:t>
            </a:r>
            <a:r>
              <a:rPr lang="de-DE" dirty="0" err="1"/>
              <a:t>které</a:t>
            </a:r>
            <a:r>
              <a:rPr lang="de-DE" dirty="0"/>
              <a:t> </a:t>
            </a:r>
            <a:r>
              <a:rPr lang="de-DE" dirty="0" err="1"/>
              <a:t>byly</a:t>
            </a:r>
            <a:r>
              <a:rPr lang="de-DE" dirty="0"/>
              <a:t> </a:t>
            </a:r>
            <a:r>
              <a:rPr lang="de-DE" dirty="0" err="1"/>
              <a:t>nalezeny</a:t>
            </a:r>
            <a:r>
              <a:rPr lang="de-DE" dirty="0"/>
              <a:t> </a:t>
            </a:r>
            <a:r>
              <a:rPr lang="de-DE" dirty="0" err="1"/>
              <a:t>nejvíce</a:t>
            </a:r>
            <a:r>
              <a:rPr lang="de-DE" dirty="0"/>
              <a:t>, </a:t>
            </a:r>
            <a:r>
              <a:rPr lang="de-DE" dirty="0" err="1"/>
              <a:t>byly</a:t>
            </a:r>
            <a:r>
              <a:rPr lang="de-DE" dirty="0"/>
              <a:t> </a:t>
            </a:r>
            <a:r>
              <a:rPr lang="de-DE" dirty="0" err="1"/>
              <a:t>zahrnuty</a:t>
            </a:r>
            <a:r>
              <a:rPr lang="de-DE" dirty="0"/>
              <a:t> do </a:t>
            </a:r>
            <a:r>
              <a:rPr lang="de-DE" dirty="0" err="1"/>
              <a:t>dvou</a:t>
            </a:r>
            <a:r>
              <a:rPr lang="de-DE" dirty="0"/>
              <a:t> </a:t>
            </a:r>
            <a:r>
              <a:rPr lang="de-DE" dirty="0" err="1"/>
              <a:t>zákonů</a:t>
            </a:r>
            <a:r>
              <a:rPr lang="de-DE" dirty="0"/>
              <a:t>. </a:t>
            </a:r>
            <a:r>
              <a:rPr lang="de-DE" dirty="0" err="1"/>
              <a:t>Hory</a:t>
            </a:r>
            <a:r>
              <a:rPr lang="de-DE" dirty="0"/>
              <a:t> </a:t>
            </a:r>
            <a:r>
              <a:rPr lang="de-DE" dirty="0" err="1"/>
              <a:t>odpadu</a:t>
            </a:r>
            <a:r>
              <a:rPr lang="de-DE" dirty="0"/>
              <a:t> z </a:t>
            </a:r>
            <a:r>
              <a:rPr lang="de-DE" dirty="0" err="1"/>
              <a:t>obalů</a:t>
            </a:r>
            <a:r>
              <a:rPr lang="de-DE" dirty="0"/>
              <a:t> </a:t>
            </a:r>
            <a:r>
              <a:rPr lang="de-DE" dirty="0" err="1"/>
              <a:t>určených</a:t>
            </a:r>
            <a:r>
              <a:rPr lang="de-DE" dirty="0"/>
              <a:t> k </a:t>
            </a:r>
            <a:r>
              <a:rPr lang="de-DE" dirty="0" err="1"/>
              <a:t>jídlu</a:t>
            </a:r>
            <a:r>
              <a:rPr lang="de-DE" dirty="0"/>
              <a:t> se </a:t>
            </a:r>
            <a:r>
              <a:rPr lang="de-DE" dirty="0" err="1"/>
              <a:t>už</a:t>
            </a:r>
            <a:r>
              <a:rPr lang="de-DE" dirty="0"/>
              <a:t> </a:t>
            </a:r>
            <a:r>
              <a:rPr lang="de-DE" dirty="0" err="1"/>
              <a:t>roky</a:t>
            </a:r>
            <a:r>
              <a:rPr lang="de-DE" dirty="0"/>
              <a:t> </a:t>
            </a:r>
            <a:r>
              <a:rPr lang="de-DE" dirty="0" err="1"/>
              <a:t>množí.Za</a:t>
            </a:r>
            <a:r>
              <a:rPr lang="de-DE" dirty="0"/>
              <a:t> </a:t>
            </a:r>
            <a:r>
              <a:rPr lang="de-DE" dirty="0" err="1"/>
              <a:t>posledních</a:t>
            </a:r>
            <a:r>
              <a:rPr lang="de-DE" dirty="0"/>
              <a:t> 25 </a:t>
            </a:r>
            <a:r>
              <a:rPr lang="de-DE" dirty="0" err="1"/>
              <a:t>let</a:t>
            </a:r>
            <a:r>
              <a:rPr lang="de-DE" dirty="0"/>
              <a:t> se </a:t>
            </a:r>
            <a:r>
              <a:rPr lang="de-DE" dirty="0" err="1"/>
              <a:t>počet</a:t>
            </a:r>
            <a:r>
              <a:rPr lang="de-DE" dirty="0"/>
              <a:t> </a:t>
            </a:r>
            <a:r>
              <a:rPr lang="de-DE" dirty="0" err="1"/>
              <a:t>plastových</a:t>
            </a:r>
            <a:r>
              <a:rPr lang="de-DE" dirty="0"/>
              <a:t> </a:t>
            </a:r>
            <a:r>
              <a:rPr lang="de-DE" dirty="0" err="1"/>
              <a:t>kontejnerů</a:t>
            </a:r>
            <a:r>
              <a:rPr lang="de-DE" dirty="0"/>
              <a:t> na </a:t>
            </a:r>
            <a:r>
              <a:rPr lang="de-DE" dirty="0" err="1"/>
              <a:t>odběr</a:t>
            </a:r>
            <a:r>
              <a:rPr lang="de-DE" dirty="0"/>
              <a:t> </a:t>
            </a:r>
            <a:r>
              <a:rPr lang="de-DE" dirty="0" err="1"/>
              <a:t>zdvojnásobil</a:t>
            </a:r>
            <a:r>
              <a:rPr lang="de-DE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 err="1"/>
              <a:t>Zdroj</a:t>
            </a:r>
            <a:r>
              <a:rPr lang="de-DE" dirty="0"/>
              <a:t>: www. Verbraucherzentrale.de 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966" y="1089891"/>
            <a:ext cx="7805762" cy="43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*</a:t>
            </a:r>
            <a:r>
              <a:rPr lang="cs-CZ" dirty="0" smtClean="0"/>
              <a:t>Zákaz jednorázového nádobí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Podle</a:t>
            </a:r>
            <a:r>
              <a:rPr lang="de-DE" dirty="0"/>
              <a:t> </a:t>
            </a:r>
            <a:r>
              <a:rPr lang="de-DE" dirty="0" err="1"/>
              <a:t>vyhlášky</a:t>
            </a:r>
            <a:r>
              <a:rPr lang="de-DE" dirty="0"/>
              <a:t> o </a:t>
            </a:r>
            <a:r>
              <a:rPr lang="de-DE" dirty="0" err="1"/>
              <a:t>zákazu</a:t>
            </a:r>
            <a:r>
              <a:rPr lang="de-DE" dirty="0"/>
              <a:t> se </a:t>
            </a:r>
            <a:r>
              <a:rPr lang="de-DE" dirty="0" err="1"/>
              <a:t>již</a:t>
            </a:r>
            <a:r>
              <a:rPr lang="de-DE" dirty="0"/>
              <a:t> </a:t>
            </a:r>
            <a:r>
              <a:rPr lang="de-DE" dirty="0" err="1"/>
              <a:t>nesmějí</a:t>
            </a:r>
            <a:r>
              <a:rPr lang="de-DE" dirty="0"/>
              <a:t> </a:t>
            </a:r>
            <a:r>
              <a:rPr lang="de-DE" dirty="0" err="1"/>
              <a:t>vyrábět</a:t>
            </a:r>
            <a:r>
              <a:rPr lang="de-DE" dirty="0"/>
              <a:t> </a:t>
            </a:r>
            <a:r>
              <a:rPr lang="de-DE" dirty="0" err="1"/>
              <a:t>tyto</a:t>
            </a:r>
            <a:r>
              <a:rPr lang="de-DE" dirty="0"/>
              <a:t> </a:t>
            </a:r>
            <a:r>
              <a:rPr lang="de-DE" dirty="0" err="1"/>
              <a:t>předměty</a:t>
            </a:r>
            <a:r>
              <a:rPr lang="de-DE" dirty="0"/>
              <a:t> (z </a:t>
            </a:r>
            <a:r>
              <a:rPr lang="de-DE" dirty="0" err="1"/>
              <a:t>plastu</a:t>
            </a:r>
            <a:r>
              <a:rPr lang="de-DE" dirty="0"/>
              <a:t>/i </a:t>
            </a:r>
            <a:r>
              <a:rPr lang="de-DE" dirty="0" err="1"/>
              <a:t>bioplastu</a:t>
            </a:r>
            <a:r>
              <a:rPr lang="de-DE" dirty="0"/>
              <a:t>): </a:t>
            </a:r>
            <a:r>
              <a:rPr lang="de-DE" dirty="0" err="1"/>
              <a:t>příbory</a:t>
            </a:r>
            <a:r>
              <a:rPr lang="de-DE" dirty="0"/>
              <a:t>, </a:t>
            </a:r>
            <a:r>
              <a:rPr lang="de-DE" dirty="0" err="1"/>
              <a:t>kosmetické</a:t>
            </a:r>
            <a:r>
              <a:rPr lang="de-DE" dirty="0"/>
              <a:t> </a:t>
            </a:r>
            <a:r>
              <a:rPr lang="de-DE" dirty="0" err="1"/>
              <a:t>vatové</a:t>
            </a:r>
            <a:r>
              <a:rPr lang="de-DE" dirty="0"/>
              <a:t> </a:t>
            </a:r>
            <a:r>
              <a:rPr lang="de-DE" dirty="0" err="1"/>
              <a:t>tampony</a:t>
            </a:r>
            <a:r>
              <a:rPr lang="de-DE" dirty="0"/>
              <a:t>, </a:t>
            </a:r>
            <a:r>
              <a:rPr lang="de-DE" dirty="0" err="1"/>
              <a:t>tyčinky</a:t>
            </a:r>
            <a:r>
              <a:rPr lang="de-DE" dirty="0"/>
              <a:t> k </a:t>
            </a:r>
            <a:r>
              <a:rPr lang="de-DE" dirty="0" err="1"/>
              <a:t>balónkům</a:t>
            </a:r>
            <a:r>
              <a:rPr lang="de-DE" dirty="0"/>
              <a:t>, </a:t>
            </a:r>
            <a:r>
              <a:rPr lang="de-DE" dirty="0" err="1"/>
              <a:t>míchátka</a:t>
            </a:r>
            <a:r>
              <a:rPr lang="de-DE" dirty="0"/>
              <a:t> - </a:t>
            </a:r>
            <a:r>
              <a:rPr lang="de-DE" dirty="0" err="1"/>
              <a:t>např</a:t>
            </a:r>
            <a:r>
              <a:rPr lang="de-DE" dirty="0"/>
              <a:t>. na </a:t>
            </a:r>
            <a:r>
              <a:rPr lang="de-DE" dirty="0" err="1"/>
              <a:t>horké</a:t>
            </a:r>
            <a:r>
              <a:rPr lang="de-DE" dirty="0"/>
              <a:t> </a:t>
            </a:r>
            <a:r>
              <a:rPr lang="de-DE" dirty="0" err="1"/>
              <a:t>nápoje</a:t>
            </a:r>
            <a:r>
              <a:rPr lang="de-DE" dirty="0"/>
              <a:t> -, </a:t>
            </a:r>
            <a:r>
              <a:rPr lang="de-DE" dirty="0" err="1"/>
              <a:t>talíře</a:t>
            </a:r>
            <a:r>
              <a:rPr lang="de-DE" dirty="0"/>
              <a:t>, </a:t>
            </a:r>
            <a:r>
              <a:rPr lang="de-DE" dirty="0" err="1"/>
              <a:t>misky</a:t>
            </a:r>
            <a:r>
              <a:rPr lang="de-DE" dirty="0"/>
              <a:t> a </a:t>
            </a:r>
            <a:r>
              <a:rPr lang="de-DE" dirty="0" err="1"/>
              <a:t>brčka</a:t>
            </a:r>
            <a:r>
              <a:rPr lang="de-DE" dirty="0"/>
              <a:t>. </a:t>
            </a:r>
            <a:r>
              <a:rPr lang="de-DE" dirty="0" err="1"/>
              <a:t>Nádoby</a:t>
            </a:r>
            <a:r>
              <a:rPr lang="de-DE" dirty="0"/>
              <a:t> na </a:t>
            </a:r>
            <a:r>
              <a:rPr lang="de-DE" dirty="0" err="1"/>
              <a:t>potraviny</a:t>
            </a:r>
            <a:r>
              <a:rPr lang="de-DE" dirty="0"/>
              <a:t> a </a:t>
            </a:r>
            <a:r>
              <a:rPr lang="de-DE" dirty="0" err="1"/>
              <a:t>nápoje</a:t>
            </a:r>
            <a:r>
              <a:rPr lang="de-DE" dirty="0"/>
              <a:t> </a:t>
            </a:r>
            <a:r>
              <a:rPr lang="de-DE" dirty="0" err="1"/>
              <a:t>vyrobené</a:t>
            </a:r>
            <a:r>
              <a:rPr lang="de-DE" dirty="0"/>
              <a:t> z </a:t>
            </a:r>
            <a:r>
              <a:rPr lang="de-DE" dirty="0" err="1"/>
              <a:t>pěnového</a:t>
            </a:r>
            <a:r>
              <a:rPr lang="de-DE" dirty="0"/>
              <a:t> </a:t>
            </a:r>
            <a:r>
              <a:rPr lang="de-DE" dirty="0" err="1"/>
              <a:t>polystyrenu</a:t>
            </a:r>
            <a:r>
              <a:rPr lang="de-DE" dirty="0"/>
              <a:t> (</a:t>
            </a:r>
            <a:r>
              <a:rPr lang="de-DE" dirty="0" err="1"/>
              <a:t>styrofoam</a:t>
            </a:r>
            <a:r>
              <a:rPr lang="de-DE" dirty="0"/>
              <a:t>)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rovněž</a:t>
            </a:r>
            <a:r>
              <a:rPr lang="de-DE" dirty="0"/>
              <a:t> </a:t>
            </a:r>
            <a:r>
              <a:rPr lang="de-DE" dirty="0" err="1"/>
              <a:t>zakázány</a:t>
            </a:r>
            <a:r>
              <a:rPr lang="de-DE" dirty="0"/>
              <a:t>. </a:t>
            </a:r>
            <a:r>
              <a:rPr lang="de-DE" dirty="0" err="1"/>
              <a:t>Maloobchodníci</a:t>
            </a:r>
            <a:r>
              <a:rPr lang="de-DE" dirty="0"/>
              <a:t> (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prodejny</a:t>
            </a:r>
            <a:r>
              <a:rPr lang="de-DE" dirty="0"/>
              <a:t>) a </a:t>
            </a:r>
            <a:r>
              <a:rPr lang="de-DE" dirty="0" err="1"/>
              <a:t>stravovací</a:t>
            </a:r>
            <a:r>
              <a:rPr lang="de-DE" dirty="0"/>
              <a:t> </a:t>
            </a:r>
            <a:r>
              <a:rPr lang="de-DE" dirty="0" err="1"/>
              <a:t>zařízení</a:t>
            </a:r>
            <a:r>
              <a:rPr lang="de-DE" dirty="0"/>
              <a:t> </a:t>
            </a:r>
            <a:r>
              <a:rPr lang="de-DE" dirty="0" err="1"/>
              <a:t>mohou</a:t>
            </a:r>
            <a:r>
              <a:rPr lang="de-DE" dirty="0"/>
              <a:t> </a:t>
            </a:r>
            <a:r>
              <a:rPr lang="de-DE" dirty="0" err="1"/>
              <a:t>nadále</a:t>
            </a:r>
            <a:r>
              <a:rPr lang="de-DE" dirty="0"/>
              <a:t> </a:t>
            </a:r>
            <a:r>
              <a:rPr lang="de-DE" dirty="0" err="1"/>
              <a:t>vydávat</a:t>
            </a:r>
            <a:r>
              <a:rPr lang="de-DE" dirty="0"/>
              <a:t> </a:t>
            </a:r>
            <a:r>
              <a:rPr lang="de-DE" dirty="0" err="1"/>
              <a:t>své</a:t>
            </a:r>
            <a:r>
              <a:rPr lang="de-DE" dirty="0"/>
              <a:t> </a:t>
            </a:r>
            <a:r>
              <a:rPr lang="de-DE" dirty="0" err="1"/>
              <a:t>zbývající</a:t>
            </a:r>
            <a:r>
              <a:rPr lang="de-DE" dirty="0"/>
              <a:t> </a:t>
            </a:r>
            <a:r>
              <a:rPr lang="de-DE" dirty="0" err="1"/>
              <a:t>zásoby</a:t>
            </a:r>
            <a:r>
              <a:rPr lang="de-DE" dirty="0"/>
              <a:t> </a:t>
            </a:r>
            <a:r>
              <a:rPr lang="de-DE" dirty="0" err="1"/>
              <a:t>po</a:t>
            </a:r>
            <a:r>
              <a:rPr lang="de-DE" dirty="0"/>
              <a:t> </a:t>
            </a:r>
            <a:r>
              <a:rPr lang="de-DE" dirty="0" err="1"/>
              <a:t>přechodnou</a:t>
            </a:r>
            <a:r>
              <a:rPr lang="de-DE" dirty="0"/>
              <a:t> </a:t>
            </a:r>
            <a:r>
              <a:rPr lang="de-DE" dirty="0" err="1"/>
              <a:t>dobu</a:t>
            </a:r>
            <a:r>
              <a:rPr lang="de-DE" dirty="0"/>
              <a:t>, </a:t>
            </a:r>
            <a:r>
              <a:rPr lang="de-DE" dirty="0" err="1"/>
              <a:t>která</a:t>
            </a:r>
            <a:r>
              <a:rPr lang="de-DE" dirty="0"/>
              <a:t> </a:t>
            </a:r>
            <a:r>
              <a:rPr lang="de-DE" dirty="0" err="1"/>
              <a:t>dosud</a:t>
            </a:r>
            <a:r>
              <a:rPr lang="de-DE" dirty="0"/>
              <a:t> </a:t>
            </a:r>
            <a:r>
              <a:rPr lang="de-DE" dirty="0" err="1"/>
              <a:t>nebyla</a:t>
            </a:r>
            <a:r>
              <a:rPr lang="de-DE" dirty="0"/>
              <a:t> </a:t>
            </a:r>
            <a:r>
              <a:rPr lang="de-DE" dirty="0" err="1"/>
              <a:t>stanovena</a:t>
            </a:r>
            <a:r>
              <a:rPr lang="de-DE" dirty="0"/>
              <a:t>. (</a:t>
            </a:r>
            <a:r>
              <a:rPr lang="de-DE" dirty="0" err="1"/>
              <a:t>Zdroj</a:t>
            </a:r>
            <a:r>
              <a:rPr lang="de-DE" dirty="0"/>
              <a:t>: www. Verbraucherzentrale.de 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smtClean="0"/>
              <a:t>Info</a:t>
            </a:r>
            <a:r>
              <a:rPr lang="cs-CZ" dirty="0" err="1" smtClean="0"/>
              <a:t>rmace</a:t>
            </a:r>
            <a:r>
              <a:rPr lang="cs-CZ" dirty="0" smtClean="0"/>
              <a:t>:</a:t>
            </a:r>
          </a:p>
          <a:p>
            <a:r>
              <a:rPr lang="de-DE" u="sng" dirty="0" smtClean="0">
                <a:hlinkClick r:id="rId2"/>
              </a:rPr>
              <a:t>https</a:t>
            </a:r>
            <a:r>
              <a:rPr lang="de-DE" u="sng" dirty="0">
                <a:hlinkClick r:id="rId2"/>
              </a:rPr>
              <a:t>://www.gastgeber.bayern/mehrweg-ist-das-ziel/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u="sng" dirty="0">
                <a:hlinkClick r:id="rId3"/>
              </a:rPr>
              <a:t>https://www.dehoga-bayern.de/aktuelles/fachbereich-gastronomie/mehrweg/</a:t>
            </a:r>
            <a:r>
              <a:rPr lang="de-DE" dirty="0"/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207" y="167106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V </a:t>
            </a:r>
            <a:r>
              <a:rPr lang="de-DE" dirty="0" err="1"/>
              <a:t>budoucnu</a:t>
            </a:r>
            <a:r>
              <a:rPr lang="de-DE" dirty="0"/>
              <a:t> </a:t>
            </a:r>
            <a:r>
              <a:rPr lang="de-DE" dirty="0" err="1"/>
              <a:t>budou</a:t>
            </a:r>
            <a:r>
              <a:rPr lang="de-DE" dirty="0"/>
              <a:t> </a:t>
            </a:r>
            <a:r>
              <a:rPr lang="de-DE" dirty="0" err="1"/>
              <a:t>mít</a:t>
            </a:r>
            <a:r>
              <a:rPr lang="de-DE" dirty="0"/>
              <a:t> </a:t>
            </a:r>
            <a:r>
              <a:rPr lang="de-DE" dirty="0" err="1"/>
              <a:t>spotřebitelé</a:t>
            </a:r>
            <a:r>
              <a:rPr lang="de-DE" dirty="0"/>
              <a:t> na </a:t>
            </a:r>
            <a:r>
              <a:rPr lang="de-DE" dirty="0" err="1"/>
              <a:t>výběr</a:t>
            </a:r>
            <a:r>
              <a:rPr lang="de-DE" dirty="0"/>
              <a:t>: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roku</a:t>
            </a:r>
            <a:r>
              <a:rPr lang="de-DE" dirty="0"/>
              <a:t> 2023 </a:t>
            </a:r>
            <a:r>
              <a:rPr lang="de-DE" dirty="0" err="1"/>
              <a:t>bude</a:t>
            </a:r>
            <a:r>
              <a:rPr lang="de-DE" dirty="0"/>
              <a:t> </a:t>
            </a:r>
            <a:r>
              <a:rPr lang="de-DE" dirty="0" err="1"/>
              <a:t>stát</a:t>
            </a:r>
            <a:r>
              <a:rPr lang="de-DE" dirty="0"/>
              <a:t> </a:t>
            </a:r>
            <a:r>
              <a:rPr lang="de-DE" dirty="0" err="1"/>
              <a:t>vyžadovat</a:t>
            </a:r>
            <a:r>
              <a:rPr lang="de-DE" dirty="0"/>
              <a:t>, </a:t>
            </a:r>
            <a:r>
              <a:rPr lang="de-DE" dirty="0" err="1"/>
              <a:t>aby</a:t>
            </a:r>
            <a:r>
              <a:rPr lang="de-DE" dirty="0"/>
              <a:t> </a:t>
            </a:r>
            <a:r>
              <a:rPr lang="de-DE" dirty="0" err="1" smtClean="0"/>
              <a:t>poskytovatelé</a:t>
            </a:r>
            <a:r>
              <a:rPr lang="de-DE" dirty="0" smtClean="0"/>
              <a:t> </a:t>
            </a:r>
            <a:r>
              <a:rPr lang="de-DE" dirty="0" err="1"/>
              <a:t>kromě</a:t>
            </a:r>
            <a:r>
              <a:rPr lang="de-DE" dirty="0"/>
              <a:t> </a:t>
            </a:r>
            <a:r>
              <a:rPr lang="de-DE" dirty="0" err="1"/>
              <a:t>konvenčních</a:t>
            </a:r>
            <a:r>
              <a:rPr lang="de-DE" dirty="0"/>
              <a:t> </a:t>
            </a:r>
            <a:r>
              <a:rPr lang="de-DE" dirty="0" err="1"/>
              <a:t>obalů</a:t>
            </a:r>
            <a:r>
              <a:rPr lang="de-DE" dirty="0"/>
              <a:t> </a:t>
            </a:r>
            <a:r>
              <a:rPr lang="de-DE" dirty="0" err="1"/>
              <a:t>nabízeli</a:t>
            </a:r>
            <a:r>
              <a:rPr lang="de-DE" dirty="0"/>
              <a:t> </a:t>
            </a:r>
            <a:r>
              <a:rPr lang="de-DE" dirty="0" err="1"/>
              <a:t>opakovaně</a:t>
            </a:r>
            <a:r>
              <a:rPr lang="de-DE" dirty="0"/>
              <a:t> </a:t>
            </a:r>
            <a:r>
              <a:rPr lang="de-DE" dirty="0" err="1"/>
              <a:t>použitelná</a:t>
            </a:r>
            <a:r>
              <a:rPr lang="de-DE" dirty="0"/>
              <a:t> </a:t>
            </a:r>
            <a:r>
              <a:rPr lang="de-DE" dirty="0" err="1"/>
              <a:t>řešení</a:t>
            </a:r>
            <a:r>
              <a:rPr lang="de-DE" dirty="0"/>
              <a:t> pro </a:t>
            </a:r>
            <a:r>
              <a:rPr lang="de-DE" dirty="0" err="1"/>
              <a:t>jídlo</a:t>
            </a:r>
            <a:r>
              <a:rPr lang="de-DE" dirty="0"/>
              <a:t> a </a:t>
            </a:r>
            <a:r>
              <a:rPr lang="de-DE" dirty="0" err="1"/>
              <a:t>nápoje</a:t>
            </a:r>
            <a:r>
              <a:rPr lang="de-DE" dirty="0"/>
              <a:t> s </a:t>
            </a:r>
            <a:r>
              <a:rPr lang="de-DE" dirty="0" err="1"/>
              <a:t>sebou</a:t>
            </a:r>
            <a:r>
              <a:rPr lang="de-DE" dirty="0"/>
              <a:t>. </a:t>
            </a:r>
            <a:r>
              <a:rPr lang="de-DE" dirty="0" err="1"/>
              <a:t>Rozhodl</a:t>
            </a:r>
            <a:r>
              <a:rPr lang="de-DE" dirty="0"/>
              <a:t> o </a:t>
            </a:r>
            <a:r>
              <a:rPr lang="de-DE" dirty="0" err="1"/>
              <a:t>tom</a:t>
            </a:r>
            <a:r>
              <a:rPr lang="de-DE" dirty="0"/>
              <a:t> </a:t>
            </a:r>
            <a:r>
              <a:rPr lang="de-DE" dirty="0" err="1"/>
              <a:t>federální</a:t>
            </a:r>
            <a:r>
              <a:rPr lang="de-DE" dirty="0"/>
              <a:t> </a:t>
            </a:r>
            <a:r>
              <a:rPr lang="de-DE" dirty="0" err="1"/>
              <a:t>kabinet</a:t>
            </a:r>
            <a:r>
              <a:rPr lang="de-DE" dirty="0"/>
              <a:t> </a:t>
            </a:r>
            <a:r>
              <a:rPr lang="de-DE" dirty="0" err="1"/>
              <a:t>novelou</a:t>
            </a:r>
            <a:r>
              <a:rPr lang="de-DE" dirty="0"/>
              <a:t> </a:t>
            </a:r>
            <a:r>
              <a:rPr lang="de-DE" dirty="0" err="1"/>
              <a:t>zákona</a:t>
            </a:r>
            <a:r>
              <a:rPr lang="de-DE" dirty="0"/>
              <a:t> o </a:t>
            </a:r>
            <a:r>
              <a:rPr lang="de-DE" dirty="0" err="1"/>
              <a:t>obalech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nezakazuje</a:t>
            </a:r>
            <a:r>
              <a:rPr lang="de-DE" dirty="0"/>
              <a:t> </a:t>
            </a:r>
            <a:r>
              <a:rPr lang="de-DE" dirty="0" err="1"/>
              <a:t>jednorázové</a:t>
            </a:r>
            <a:r>
              <a:rPr lang="de-DE" dirty="0"/>
              <a:t> </a:t>
            </a:r>
            <a:r>
              <a:rPr lang="de-DE" dirty="0" err="1"/>
              <a:t>obaly</a:t>
            </a:r>
            <a:r>
              <a:rPr lang="de-DE" dirty="0"/>
              <a:t>, </a:t>
            </a:r>
            <a:r>
              <a:rPr lang="de-DE" dirty="0" err="1"/>
              <a:t>ale</a:t>
            </a:r>
            <a:r>
              <a:rPr lang="de-DE" dirty="0"/>
              <a:t> </a:t>
            </a:r>
            <a:r>
              <a:rPr lang="de-DE" dirty="0" err="1"/>
              <a:t>alespoň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spotřebitelé</a:t>
            </a:r>
            <a:r>
              <a:rPr lang="de-DE" dirty="0"/>
              <a:t> </a:t>
            </a:r>
            <a:r>
              <a:rPr lang="de-DE" dirty="0" err="1"/>
              <a:t>měli</a:t>
            </a:r>
            <a:r>
              <a:rPr lang="de-DE" dirty="0"/>
              <a:t> </a:t>
            </a:r>
            <a:r>
              <a:rPr lang="de-DE" dirty="0" err="1"/>
              <a:t>mít</a:t>
            </a:r>
            <a:r>
              <a:rPr lang="de-DE" dirty="0"/>
              <a:t> </a:t>
            </a:r>
            <a:r>
              <a:rPr lang="de-DE" dirty="0" err="1"/>
              <a:t>možnost</a:t>
            </a:r>
            <a:r>
              <a:rPr lang="de-DE" dirty="0"/>
              <a:t> </a:t>
            </a:r>
            <a:r>
              <a:rPr lang="de-DE" dirty="0" err="1"/>
              <a:t>sami</a:t>
            </a:r>
            <a:r>
              <a:rPr lang="de-DE" dirty="0"/>
              <a:t> se </a:t>
            </a:r>
            <a:r>
              <a:rPr lang="de-DE" dirty="0" err="1"/>
              <a:t>rozhodnout</a:t>
            </a:r>
            <a:r>
              <a:rPr lang="de-DE" dirty="0"/>
              <a:t>, </a:t>
            </a:r>
            <a:r>
              <a:rPr lang="de-DE" dirty="0" err="1"/>
              <a:t>jakou</a:t>
            </a:r>
            <a:r>
              <a:rPr lang="de-DE" dirty="0"/>
              <a:t> </a:t>
            </a:r>
            <a:r>
              <a:rPr lang="de-DE" dirty="0" err="1"/>
              <a:t>alternativu</a:t>
            </a:r>
            <a:r>
              <a:rPr lang="de-DE" dirty="0"/>
              <a:t> </a:t>
            </a:r>
            <a:r>
              <a:rPr lang="de-DE" dirty="0" err="1"/>
              <a:t>zvolí</a:t>
            </a:r>
            <a:r>
              <a:rPr lang="de-DE" dirty="0"/>
              <a:t>. </a:t>
            </a:r>
            <a:r>
              <a:rPr lang="de-DE" dirty="0" err="1"/>
              <a:t>Opakovaně</a:t>
            </a:r>
            <a:r>
              <a:rPr lang="de-DE" dirty="0"/>
              <a:t> </a:t>
            </a:r>
            <a:r>
              <a:rPr lang="de-DE" dirty="0" err="1"/>
              <a:t>použitelné</a:t>
            </a:r>
            <a:r>
              <a:rPr lang="de-DE" dirty="0"/>
              <a:t> </a:t>
            </a:r>
            <a:r>
              <a:rPr lang="de-DE" dirty="0" err="1"/>
              <a:t>varianty</a:t>
            </a:r>
            <a:r>
              <a:rPr lang="de-DE" dirty="0"/>
              <a:t> </a:t>
            </a:r>
            <a:r>
              <a:rPr lang="de-DE" dirty="0" err="1"/>
              <a:t>nesmí</a:t>
            </a:r>
            <a:r>
              <a:rPr lang="de-DE" dirty="0"/>
              <a:t> </a:t>
            </a:r>
            <a:r>
              <a:rPr lang="de-DE" dirty="0" err="1"/>
              <a:t>být</a:t>
            </a:r>
            <a:r>
              <a:rPr lang="de-DE" dirty="0"/>
              <a:t> </a:t>
            </a:r>
            <a:r>
              <a:rPr lang="de-DE" dirty="0" err="1"/>
              <a:t>dražší</a:t>
            </a:r>
            <a:r>
              <a:rPr lang="de-DE" dirty="0"/>
              <a:t> </a:t>
            </a:r>
            <a:r>
              <a:rPr lang="de-DE" dirty="0" err="1"/>
              <a:t>než</a:t>
            </a:r>
            <a:r>
              <a:rPr lang="de-DE" dirty="0"/>
              <a:t> </a:t>
            </a:r>
            <a:r>
              <a:rPr lang="de-DE" dirty="0" err="1"/>
              <a:t>potraviny</a:t>
            </a:r>
            <a:r>
              <a:rPr lang="de-DE" dirty="0"/>
              <a:t> a </a:t>
            </a:r>
            <a:r>
              <a:rPr lang="de-DE" dirty="0" err="1"/>
              <a:t>nápoje</a:t>
            </a:r>
            <a:r>
              <a:rPr lang="de-DE" dirty="0"/>
              <a:t> v </a:t>
            </a:r>
            <a:r>
              <a:rPr lang="de-DE" dirty="0" err="1"/>
              <a:t>jednorázových</a:t>
            </a:r>
            <a:r>
              <a:rPr lang="de-DE" dirty="0"/>
              <a:t> </a:t>
            </a:r>
            <a:r>
              <a:rPr lang="de-DE" dirty="0" err="1"/>
              <a:t>obalech</a:t>
            </a:r>
            <a:r>
              <a:rPr lang="de-DE" dirty="0"/>
              <a:t>. </a:t>
            </a:r>
            <a:r>
              <a:rPr lang="de-DE" dirty="0" err="1"/>
              <a:t>Kromě</a:t>
            </a:r>
            <a:r>
              <a:rPr lang="de-DE" dirty="0"/>
              <a:t> </a:t>
            </a:r>
            <a:r>
              <a:rPr lang="de-DE" dirty="0" err="1"/>
              <a:t>toho</a:t>
            </a:r>
            <a:r>
              <a:rPr lang="de-DE" dirty="0"/>
              <a:t> </a:t>
            </a:r>
            <a:r>
              <a:rPr lang="de-DE" dirty="0" err="1"/>
              <a:t>musí</a:t>
            </a:r>
            <a:r>
              <a:rPr lang="de-DE" dirty="0"/>
              <a:t> </a:t>
            </a:r>
            <a:r>
              <a:rPr lang="de-DE" dirty="0" err="1"/>
              <a:t>být</a:t>
            </a:r>
            <a:r>
              <a:rPr lang="de-DE" dirty="0"/>
              <a:t> pro </a:t>
            </a:r>
            <a:r>
              <a:rPr lang="de-DE" dirty="0" err="1"/>
              <a:t>každou</a:t>
            </a:r>
            <a:r>
              <a:rPr lang="de-DE" dirty="0"/>
              <a:t> </a:t>
            </a:r>
            <a:r>
              <a:rPr lang="de-DE" dirty="0" err="1"/>
              <a:t>nabízenou</a:t>
            </a:r>
            <a:r>
              <a:rPr lang="de-DE" dirty="0"/>
              <a:t> </a:t>
            </a:r>
            <a:r>
              <a:rPr lang="de-DE" dirty="0" err="1"/>
              <a:t>velikost</a:t>
            </a:r>
            <a:r>
              <a:rPr lang="de-DE" dirty="0"/>
              <a:t> k </a:t>
            </a:r>
            <a:r>
              <a:rPr lang="de-DE" dirty="0" err="1"/>
              <a:t>dispozici</a:t>
            </a:r>
            <a:r>
              <a:rPr lang="de-DE" dirty="0"/>
              <a:t> </a:t>
            </a:r>
            <a:r>
              <a:rPr lang="de-DE" dirty="0" err="1"/>
              <a:t>opakovaně</a:t>
            </a:r>
            <a:r>
              <a:rPr lang="de-DE" dirty="0"/>
              <a:t> </a:t>
            </a:r>
            <a:r>
              <a:rPr lang="de-DE" dirty="0" err="1"/>
              <a:t>použitelné</a:t>
            </a:r>
            <a:r>
              <a:rPr lang="de-DE" dirty="0"/>
              <a:t> </a:t>
            </a:r>
            <a:r>
              <a:rPr lang="de-DE" dirty="0" err="1"/>
              <a:t>kelímky</a:t>
            </a:r>
            <a:r>
              <a:rPr lang="de-DE" dirty="0"/>
              <a:t>. Od </a:t>
            </a:r>
            <a:r>
              <a:rPr lang="de-DE" dirty="0" err="1"/>
              <a:t>povinnosti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osvobozeny</a:t>
            </a:r>
            <a:r>
              <a:rPr lang="de-DE" dirty="0"/>
              <a:t> </a:t>
            </a:r>
            <a:r>
              <a:rPr lang="de-DE" dirty="0" err="1"/>
              <a:t>snack</a:t>
            </a:r>
            <a:r>
              <a:rPr lang="de-DE" dirty="0"/>
              <a:t> </a:t>
            </a:r>
            <a:r>
              <a:rPr lang="de-DE" dirty="0" err="1"/>
              <a:t>bary</a:t>
            </a:r>
            <a:r>
              <a:rPr lang="de-DE" dirty="0"/>
              <a:t>, </a:t>
            </a:r>
            <a:r>
              <a:rPr lang="de-DE" dirty="0" err="1"/>
              <a:t>kiosky</a:t>
            </a:r>
            <a:r>
              <a:rPr lang="de-DE" dirty="0"/>
              <a:t> a </a:t>
            </a:r>
            <a:r>
              <a:rPr lang="de-DE" dirty="0" err="1"/>
              <a:t>noční</a:t>
            </a:r>
            <a:r>
              <a:rPr lang="de-DE" dirty="0"/>
              <a:t> </a:t>
            </a:r>
            <a:r>
              <a:rPr lang="de-DE" dirty="0" err="1"/>
              <a:t>obchody</a:t>
            </a:r>
            <a:r>
              <a:rPr lang="de-DE" dirty="0"/>
              <a:t> s </a:t>
            </a:r>
            <a:r>
              <a:rPr lang="de-DE" dirty="0" err="1"/>
              <a:t>prodejní</a:t>
            </a:r>
            <a:r>
              <a:rPr lang="de-DE" dirty="0"/>
              <a:t> </a:t>
            </a:r>
            <a:r>
              <a:rPr lang="de-DE" dirty="0" err="1"/>
              <a:t>plochou</a:t>
            </a:r>
            <a:r>
              <a:rPr lang="de-DE" dirty="0"/>
              <a:t> do 80 </a:t>
            </a:r>
            <a:r>
              <a:rPr lang="de-DE" dirty="0" err="1"/>
              <a:t>metrů</a:t>
            </a:r>
            <a:r>
              <a:rPr lang="de-DE" dirty="0"/>
              <a:t> </a:t>
            </a:r>
            <a:r>
              <a:rPr lang="de-DE" dirty="0" err="1"/>
              <a:t>čtverečních</a:t>
            </a:r>
            <a:r>
              <a:rPr lang="de-DE" dirty="0"/>
              <a:t> a </a:t>
            </a:r>
            <a:r>
              <a:rPr lang="de-DE" dirty="0" err="1"/>
              <a:t>maximálně</a:t>
            </a:r>
            <a:r>
              <a:rPr lang="de-DE" dirty="0"/>
              <a:t> </a:t>
            </a:r>
            <a:r>
              <a:rPr lang="de-DE" dirty="0" err="1"/>
              <a:t>pěti</a:t>
            </a:r>
            <a:r>
              <a:rPr lang="de-DE" dirty="0"/>
              <a:t> </a:t>
            </a:r>
            <a:r>
              <a:rPr lang="de-DE" dirty="0" err="1"/>
              <a:t>zaměstnanci</a:t>
            </a:r>
            <a:r>
              <a:rPr lang="de-DE" dirty="0"/>
              <a:t>. </a:t>
            </a:r>
            <a:r>
              <a:rPr lang="de-DE" dirty="0" err="1"/>
              <a:t>Prodejci</a:t>
            </a:r>
            <a:r>
              <a:rPr lang="de-DE" dirty="0"/>
              <a:t> </a:t>
            </a:r>
            <a:r>
              <a:rPr lang="de-DE" dirty="0" err="1"/>
              <a:t>však</a:t>
            </a:r>
            <a:r>
              <a:rPr lang="de-DE" dirty="0"/>
              <a:t> </a:t>
            </a:r>
            <a:r>
              <a:rPr lang="de-DE" dirty="0" err="1"/>
              <a:t>musí</a:t>
            </a:r>
            <a:r>
              <a:rPr lang="de-DE" dirty="0"/>
              <a:t>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svých</a:t>
            </a:r>
            <a:r>
              <a:rPr lang="de-DE" dirty="0"/>
              <a:t> </a:t>
            </a:r>
            <a:r>
              <a:rPr lang="de-DE" dirty="0" err="1"/>
              <a:t>zákazníků</a:t>
            </a:r>
            <a:r>
              <a:rPr lang="de-DE" dirty="0"/>
              <a:t> </a:t>
            </a:r>
            <a:r>
              <a:rPr lang="de-DE" dirty="0" err="1"/>
              <a:t>přijímat</a:t>
            </a:r>
            <a:r>
              <a:rPr lang="de-DE" dirty="0"/>
              <a:t> </a:t>
            </a:r>
            <a:r>
              <a:rPr lang="de-DE" dirty="0" err="1"/>
              <a:t>opakovaně</a:t>
            </a:r>
            <a:r>
              <a:rPr lang="de-DE" dirty="0"/>
              <a:t> </a:t>
            </a:r>
            <a:r>
              <a:rPr lang="de-DE" dirty="0" err="1"/>
              <a:t>použitelné</a:t>
            </a:r>
            <a:r>
              <a:rPr lang="de-DE" dirty="0"/>
              <a:t> </a:t>
            </a:r>
            <a:r>
              <a:rPr lang="de-DE" dirty="0" err="1"/>
              <a:t>nádoby</a:t>
            </a:r>
            <a:r>
              <a:rPr lang="de-DE" dirty="0"/>
              <a:t>. </a:t>
            </a:r>
            <a:r>
              <a:rPr lang="de-DE" dirty="0" err="1"/>
              <a:t>Očekává</a:t>
            </a:r>
            <a:r>
              <a:rPr lang="de-DE" dirty="0"/>
              <a:t> se, </a:t>
            </a:r>
            <a:r>
              <a:rPr lang="de-DE" dirty="0" err="1"/>
              <a:t>že</a:t>
            </a:r>
            <a:r>
              <a:rPr lang="de-DE" dirty="0"/>
              <a:t> </a:t>
            </a:r>
            <a:r>
              <a:rPr lang="de-DE" dirty="0" err="1"/>
              <a:t>nařízení</a:t>
            </a:r>
            <a:r>
              <a:rPr lang="de-DE" dirty="0"/>
              <a:t> </a:t>
            </a:r>
            <a:r>
              <a:rPr lang="de-DE" dirty="0" err="1"/>
              <a:t>vstoupí</a:t>
            </a:r>
            <a:r>
              <a:rPr lang="de-DE" dirty="0"/>
              <a:t> v </a:t>
            </a:r>
            <a:r>
              <a:rPr lang="de-DE" dirty="0" err="1"/>
              <a:t>platnost</a:t>
            </a:r>
            <a:r>
              <a:rPr lang="de-DE" dirty="0"/>
              <a:t> 1. </a:t>
            </a:r>
            <a:r>
              <a:rPr lang="de-DE" dirty="0" err="1"/>
              <a:t>ledna</a:t>
            </a:r>
            <a:r>
              <a:rPr lang="de-DE" dirty="0"/>
              <a:t> 2023</a:t>
            </a:r>
            <a:r>
              <a:rPr lang="de-DE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cs-CZ" dirty="0" smtClean="0"/>
              <a:t>Zdroj</a:t>
            </a:r>
            <a:r>
              <a:rPr lang="de-DE" dirty="0" smtClean="0"/>
              <a:t>: </a:t>
            </a:r>
            <a:r>
              <a:rPr lang="de-DE" dirty="0" smtClean="0">
                <a:hlinkClick r:id="rId2"/>
              </a:rPr>
              <a:t>www.love-goodfoodmood.de</a:t>
            </a:r>
            <a:r>
              <a:rPr lang="de-DE" dirty="0" smtClean="0"/>
              <a:t> 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5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Implementujte</a:t>
            </a:r>
            <a:r>
              <a:rPr lang="de-DE" dirty="0"/>
              <a:t> </a:t>
            </a:r>
            <a:r>
              <a:rPr lang="de-DE" dirty="0" err="1"/>
              <a:t>udržitelnost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vlastní</a:t>
            </a:r>
            <a:r>
              <a:rPr lang="de-DE" dirty="0"/>
              <a:t> </a:t>
            </a:r>
            <a:r>
              <a:rPr lang="de-DE" dirty="0" err="1"/>
              <a:t>firmě</a:t>
            </a:r>
            <a:r>
              <a:rPr lang="de-DE" dirty="0"/>
              <a:t>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Návrhy</a:t>
            </a:r>
            <a:r>
              <a:rPr lang="de-DE" dirty="0"/>
              <a:t> a </a:t>
            </a:r>
            <a:r>
              <a:rPr lang="de-DE" dirty="0" err="1"/>
              <a:t>nápady</a:t>
            </a:r>
            <a:r>
              <a:rPr lang="de-DE" dirty="0"/>
              <a:t> – </a:t>
            </a:r>
            <a:r>
              <a:rPr lang="de-DE" dirty="0" err="1"/>
              <a:t>diskuse</a:t>
            </a:r>
            <a:r>
              <a:rPr lang="de-DE" dirty="0"/>
              <a:t> </a:t>
            </a:r>
            <a:r>
              <a:rPr lang="de-DE" dirty="0" err="1"/>
              <a:t>výslovně</a:t>
            </a:r>
            <a:r>
              <a:rPr lang="de-DE" dirty="0"/>
              <a:t> </a:t>
            </a:r>
            <a:r>
              <a:rPr lang="de-DE" dirty="0" err="1"/>
              <a:t>vítány</a:t>
            </a:r>
            <a:r>
              <a:rPr lang="de-DE" dirty="0"/>
              <a:t>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Opakovaně použitelné systémy</a:t>
            </a:r>
            <a:r>
              <a:rPr lang="de-DE" dirty="0" smtClean="0"/>
              <a:t> 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hlinkClick r:id="rId2"/>
              </a:rPr>
              <a:t>www.recup.de</a:t>
            </a:r>
            <a:r>
              <a:rPr lang="de-DE" dirty="0" smtClean="0"/>
              <a:t> </a:t>
            </a:r>
          </a:p>
          <a:p>
            <a:r>
              <a:rPr lang="de-DE" dirty="0" smtClean="0">
                <a:hlinkClick r:id="rId3"/>
              </a:rPr>
              <a:t>www.relevo.de</a:t>
            </a:r>
            <a:endParaRPr lang="de-DE" dirty="0" smtClean="0"/>
          </a:p>
          <a:p>
            <a:r>
              <a:rPr lang="de-DE" dirty="0" smtClean="0">
                <a:hlinkClick r:id="rId4"/>
              </a:rPr>
              <a:t>www.dishcircle.com</a:t>
            </a:r>
            <a:endParaRPr lang="de-DE" dirty="0" smtClean="0"/>
          </a:p>
          <a:p>
            <a:r>
              <a:rPr lang="de-DE" dirty="0" smtClean="0"/>
              <a:t>…</a:t>
            </a:r>
          </a:p>
          <a:p>
            <a:endParaRPr lang="de-DE" dirty="0"/>
          </a:p>
          <a:p>
            <a:r>
              <a:rPr lang="de-DE" dirty="0" err="1" smtClean="0"/>
              <a:t>Tip</a:t>
            </a:r>
            <a:r>
              <a:rPr lang="de-DE" dirty="0"/>
              <a:t>: </a:t>
            </a:r>
            <a:r>
              <a:rPr lang="de-DE" dirty="0" err="1"/>
              <a:t>Poraďte</a:t>
            </a:r>
            <a:r>
              <a:rPr lang="de-DE" dirty="0"/>
              <a:t> se s </a:t>
            </a:r>
            <a:r>
              <a:rPr lang="de-DE" dirty="0" err="1"/>
              <a:t>kolegy</a:t>
            </a:r>
            <a:r>
              <a:rPr lang="de-DE" dirty="0"/>
              <a:t>, </a:t>
            </a:r>
            <a:r>
              <a:rPr lang="de-DE" dirty="0" err="1"/>
              <a:t>zda</a:t>
            </a:r>
            <a:r>
              <a:rPr lang="de-DE" dirty="0"/>
              <a:t> je </a:t>
            </a:r>
            <a:r>
              <a:rPr lang="de-DE" dirty="0" err="1"/>
              <a:t>také</a:t>
            </a:r>
            <a:r>
              <a:rPr lang="de-DE" dirty="0"/>
              <a:t> </a:t>
            </a:r>
            <a:r>
              <a:rPr lang="de-DE" dirty="0" err="1"/>
              <a:t>zajímá</a:t>
            </a:r>
            <a:r>
              <a:rPr lang="de-DE" dirty="0"/>
              <a:t> </a:t>
            </a:r>
            <a:r>
              <a:rPr lang="de-DE" dirty="0" err="1"/>
              <a:t>nějaký</a:t>
            </a:r>
            <a:r>
              <a:rPr lang="de-DE" dirty="0"/>
              <a:t> </a:t>
            </a:r>
            <a:r>
              <a:rPr lang="de-DE" dirty="0" err="1"/>
              <a:t>systém</a:t>
            </a:r>
            <a:r>
              <a:rPr lang="de-DE" dirty="0"/>
              <a:t> a </a:t>
            </a:r>
            <a:r>
              <a:rPr lang="de-DE" dirty="0" err="1"/>
              <a:t>spokojte</a:t>
            </a:r>
            <a:r>
              <a:rPr lang="de-DE" dirty="0"/>
              <a:t> se s </a:t>
            </a:r>
            <a:r>
              <a:rPr lang="de-DE" dirty="0" err="1"/>
              <a:t>jednotným</a:t>
            </a:r>
            <a:r>
              <a:rPr lang="de-DE" dirty="0"/>
              <a:t>. </a:t>
            </a:r>
            <a:r>
              <a:rPr lang="de-DE" dirty="0" err="1"/>
              <a:t>Můžete</a:t>
            </a:r>
            <a:r>
              <a:rPr lang="de-DE" dirty="0"/>
              <a:t> </a:t>
            </a:r>
            <a:r>
              <a:rPr lang="de-DE" dirty="0" err="1"/>
              <a:t>také</a:t>
            </a:r>
            <a:r>
              <a:rPr lang="de-DE" dirty="0"/>
              <a:t> </a:t>
            </a:r>
            <a:r>
              <a:rPr lang="de-DE" dirty="0" err="1"/>
              <a:t>vytvořit</a:t>
            </a:r>
            <a:r>
              <a:rPr lang="de-DE" dirty="0"/>
              <a:t> </a:t>
            </a:r>
            <a:r>
              <a:rPr lang="de-DE" dirty="0" err="1"/>
              <a:t>něco</a:t>
            </a:r>
            <a:r>
              <a:rPr lang="de-DE" dirty="0"/>
              <a:t> "</a:t>
            </a:r>
            <a:r>
              <a:rPr lang="de-DE" dirty="0" err="1"/>
              <a:t>svého</a:t>
            </a:r>
            <a:r>
              <a:rPr lang="de-DE" dirty="0"/>
              <a:t>".</a:t>
            </a:r>
          </a:p>
          <a:p>
            <a:r>
              <a:rPr lang="de-DE" dirty="0"/>
              <a:t>V </a:t>
            </a:r>
            <a:r>
              <a:rPr lang="de-DE" dirty="0" err="1"/>
              <a:t>některých</a:t>
            </a:r>
            <a:r>
              <a:rPr lang="de-DE" dirty="0"/>
              <a:t> </a:t>
            </a:r>
            <a:r>
              <a:rPr lang="de-DE" dirty="0" err="1"/>
              <a:t>případech</a:t>
            </a:r>
            <a:r>
              <a:rPr lang="de-DE" dirty="0"/>
              <a:t> </a:t>
            </a:r>
            <a:r>
              <a:rPr lang="de-DE" dirty="0" err="1"/>
              <a:t>obce</a:t>
            </a:r>
            <a:r>
              <a:rPr lang="de-DE" dirty="0"/>
              <a:t> </a:t>
            </a:r>
            <a:r>
              <a:rPr lang="de-DE" dirty="0" err="1"/>
              <a:t>podporují</a:t>
            </a:r>
            <a:r>
              <a:rPr lang="de-DE" dirty="0"/>
              <a:t> </a:t>
            </a:r>
            <a:r>
              <a:rPr lang="de-DE" dirty="0" err="1"/>
              <a:t>firmy</a:t>
            </a:r>
            <a:r>
              <a:rPr lang="de-DE" dirty="0"/>
              <a:t>, </a:t>
            </a:r>
            <a:r>
              <a:rPr lang="de-DE" dirty="0" err="1"/>
              <a:t>které</a:t>
            </a:r>
            <a:r>
              <a:rPr lang="de-DE" dirty="0"/>
              <a:t> </a:t>
            </a:r>
            <a:r>
              <a:rPr lang="de-DE" dirty="0" err="1"/>
              <a:t>přecházejí</a:t>
            </a:r>
            <a:r>
              <a:rPr lang="de-DE" dirty="0"/>
              <a:t> na </a:t>
            </a:r>
            <a:r>
              <a:rPr lang="de-DE" dirty="0" err="1"/>
              <a:t>opakovaně</a:t>
            </a:r>
            <a:r>
              <a:rPr lang="de-DE" dirty="0"/>
              <a:t> </a:t>
            </a:r>
            <a:r>
              <a:rPr lang="de-DE" dirty="0" err="1"/>
              <a:t>použitelné</a:t>
            </a:r>
            <a:r>
              <a:rPr lang="de-DE" dirty="0"/>
              <a:t> </a:t>
            </a:r>
            <a:r>
              <a:rPr lang="de-DE" dirty="0" err="1"/>
              <a:t>obaly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7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Odpadové hospodářství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679" y="163411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O</a:t>
            </a:r>
            <a:r>
              <a:rPr lang="de-DE" dirty="0" err="1" smtClean="0"/>
              <a:t>balový</a:t>
            </a:r>
            <a:r>
              <a:rPr lang="de-DE" dirty="0" smtClean="0"/>
              <a:t> </a:t>
            </a:r>
            <a:r>
              <a:rPr lang="de-DE" dirty="0" err="1" smtClean="0"/>
              <a:t>odpad</a:t>
            </a:r>
            <a:endParaRPr lang="cs-CZ" dirty="0" smtClean="0"/>
          </a:p>
          <a:p>
            <a:r>
              <a:rPr lang="de-DE" dirty="0" err="1" smtClean="0"/>
              <a:t>Nákup</a:t>
            </a:r>
            <a:r>
              <a:rPr lang="de-DE" dirty="0" smtClean="0"/>
              <a:t> </a:t>
            </a:r>
            <a:r>
              <a:rPr lang="de-DE" dirty="0" err="1"/>
              <a:t>velkých</a:t>
            </a:r>
            <a:r>
              <a:rPr lang="de-DE" dirty="0"/>
              <a:t> </a:t>
            </a:r>
            <a:r>
              <a:rPr lang="de-DE" dirty="0" err="1"/>
              <a:t>kontejnerů</a:t>
            </a:r>
            <a:r>
              <a:rPr lang="de-DE" dirty="0"/>
              <a:t> (</a:t>
            </a:r>
            <a:r>
              <a:rPr lang="de-DE" dirty="0" err="1"/>
              <a:t>šetří</a:t>
            </a:r>
            <a:r>
              <a:rPr lang="de-DE" dirty="0"/>
              <a:t> </a:t>
            </a:r>
            <a:r>
              <a:rPr lang="de-DE" dirty="0" err="1"/>
              <a:t>obalový</a:t>
            </a:r>
            <a:r>
              <a:rPr lang="de-DE" dirty="0"/>
              <a:t> </a:t>
            </a:r>
            <a:r>
              <a:rPr lang="de-DE" dirty="0" err="1"/>
              <a:t>odpad</a:t>
            </a:r>
            <a:r>
              <a:rPr lang="de-DE" dirty="0"/>
              <a:t>)</a:t>
            </a:r>
            <a:r>
              <a:rPr lang="de-DE" dirty="0" err="1"/>
              <a:t>Kontrola</a:t>
            </a:r>
            <a:r>
              <a:rPr lang="de-DE" dirty="0"/>
              <a:t> </a:t>
            </a:r>
            <a:r>
              <a:rPr lang="de-DE" dirty="0" err="1"/>
              <a:t>zpětného</a:t>
            </a:r>
            <a:r>
              <a:rPr lang="de-DE" dirty="0"/>
              <a:t> </a:t>
            </a:r>
            <a:r>
              <a:rPr lang="de-DE" dirty="0" err="1"/>
              <a:t>odběru</a:t>
            </a:r>
            <a:r>
              <a:rPr lang="de-DE" dirty="0"/>
              <a:t> </a:t>
            </a:r>
            <a:r>
              <a:rPr lang="de-DE" dirty="0" err="1"/>
              <a:t>obalů</a:t>
            </a:r>
            <a:r>
              <a:rPr lang="de-DE" dirty="0"/>
              <a:t> </a:t>
            </a:r>
            <a:r>
              <a:rPr lang="de-DE" dirty="0" err="1"/>
              <a:t>ze</a:t>
            </a:r>
            <a:r>
              <a:rPr lang="de-DE" dirty="0"/>
              <a:t> </a:t>
            </a:r>
            <a:r>
              <a:rPr lang="de-DE" dirty="0" err="1"/>
              <a:t>strany</a:t>
            </a:r>
            <a:r>
              <a:rPr lang="de-DE" dirty="0"/>
              <a:t> </a:t>
            </a:r>
            <a:r>
              <a:rPr lang="de-DE" dirty="0" err="1"/>
              <a:t>dodavatele</a:t>
            </a:r>
            <a:r>
              <a:rPr lang="de-DE" dirty="0"/>
              <a:t> (je </a:t>
            </a:r>
            <a:r>
              <a:rPr lang="de-DE" dirty="0" err="1"/>
              <a:t>zde</a:t>
            </a:r>
            <a:r>
              <a:rPr lang="de-DE" dirty="0"/>
              <a:t> </a:t>
            </a:r>
            <a:r>
              <a:rPr lang="de-DE" dirty="0" err="1"/>
              <a:t>povinnost</a:t>
            </a:r>
            <a:r>
              <a:rPr lang="de-DE" dirty="0"/>
              <a:t> </a:t>
            </a:r>
            <a:r>
              <a:rPr lang="de-DE" dirty="0" err="1"/>
              <a:t>odebírat</a:t>
            </a:r>
            <a:r>
              <a:rPr lang="de-DE" dirty="0"/>
              <a:t> </a:t>
            </a:r>
            <a:r>
              <a:rPr lang="de-DE" dirty="0" err="1"/>
              <a:t>velké</a:t>
            </a:r>
            <a:r>
              <a:rPr lang="de-DE" dirty="0"/>
              <a:t> </a:t>
            </a:r>
            <a:r>
              <a:rPr lang="de-DE" dirty="0" err="1"/>
              <a:t>množství</a:t>
            </a:r>
            <a:r>
              <a:rPr lang="de-DE" dirty="0"/>
              <a:t> </a:t>
            </a:r>
            <a:r>
              <a:rPr lang="de-DE" dirty="0" err="1"/>
              <a:t>obalů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Použití</a:t>
            </a:r>
            <a:r>
              <a:rPr lang="de-DE" dirty="0" smtClean="0"/>
              <a:t> </a:t>
            </a:r>
            <a:r>
              <a:rPr lang="de-DE" dirty="0" err="1"/>
              <a:t>recyklovatelných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kompostovatelných</a:t>
            </a:r>
            <a:r>
              <a:rPr lang="de-DE" dirty="0"/>
              <a:t> </a:t>
            </a:r>
            <a:r>
              <a:rPr lang="de-DE" dirty="0" err="1"/>
              <a:t>obalůPoužití</a:t>
            </a:r>
            <a:r>
              <a:rPr lang="de-DE" dirty="0"/>
              <a:t> </a:t>
            </a:r>
            <a:r>
              <a:rPr lang="de-DE" dirty="0" err="1"/>
              <a:t>opakovaně</a:t>
            </a:r>
            <a:r>
              <a:rPr lang="de-DE" dirty="0"/>
              <a:t> </a:t>
            </a:r>
            <a:r>
              <a:rPr lang="de-DE" dirty="0" err="1"/>
              <a:t>použitelných</a:t>
            </a:r>
            <a:r>
              <a:rPr lang="de-DE" dirty="0"/>
              <a:t> </a:t>
            </a:r>
            <a:r>
              <a:rPr lang="de-DE" dirty="0" err="1"/>
              <a:t>přepravních</a:t>
            </a:r>
            <a:r>
              <a:rPr lang="de-DE" dirty="0"/>
              <a:t> </a:t>
            </a:r>
            <a:r>
              <a:rPr lang="de-DE" dirty="0" err="1"/>
              <a:t>boxů</a:t>
            </a:r>
            <a:r>
              <a:rPr lang="de-DE" dirty="0"/>
              <a:t> a </a:t>
            </a:r>
            <a:r>
              <a:rPr lang="de-DE" dirty="0" err="1" smtClean="0"/>
              <a:t>tašek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P</a:t>
            </a:r>
            <a:r>
              <a:rPr lang="de-DE" dirty="0" err="1" smtClean="0"/>
              <a:t>travinový</a:t>
            </a:r>
            <a:r>
              <a:rPr lang="de-DE" dirty="0" smtClean="0"/>
              <a:t> </a:t>
            </a:r>
            <a:r>
              <a:rPr lang="de-DE" dirty="0" err="1"/>
              <a:t>odpadVyhýbání</a:t>
            </a:r>
            <a:r>
              <a:rPr lang="de-DE" dirty="0"/>
              <a:t> se </a:t>
            </a:r>
            <a:r>
              <a:rPr lang="de-DE" dirty="0" err="1"/>
              <a:t>plýtvání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nabízet</a:t>
            </a:r>
            <a:r>
              <a:rPr lang="de-DE" dirty="0"/>
              <a:t> </a:t>
            </a:r>
            <a:r>
              <a:rPr lang="de-DE" dirty="0" err="1"/>
              <a:t>menší</a:t>
            </a:r>
            <a:r>
              <a:rPr lang="de-DE" dirty="0"/>
              <a:t> </a:t>
            </a:r>
            <a:r>
              <a:rPr lang="de-DE" dirty="0" err="1"/>
              <a:t>talíře</a:t>
            </a:r>
            <a:r>
              <a:rPr lang="de-DE" dirty="0"/>
              <a:t> v </a:t>
            </a:r>
            <a:r>
              <a:rPr lang="de-DE" dirty="0" err="1"/>
              <a:t>bufetu</a:t>
            </a:r>
            <a:r>
              <a:rPr lang="de-DE" dirty="0"/>
              <a:t>, </a:t>
            </a:r>
            <a:r>
              <a:rPr lang="de-DE" dirty="0" err="1"/>
              <a:t>vyrábět</a:t>
            </a:r>
            <a:r>
              <a:rPr lang="de-DE" dirty="0"/>
              <a:t> </a:t>
            </a:r>
            <a:r>
              <a:rPr lang="de-DE" dirty="0" err="1"/>
              <a:t>množství</a:t>
            </a:r>
            <a:r>
              <a:rPr lang="de-DE" dirty="0"/>
              <a:t> </a:t>
            </a:r>
            <a:r>
              <a:rPr lang="de-DE" dirty="0" err="1"/>
              <a:t>podle</a:t>
            </a:r>
            <a:r>
              <a:rPr lang="de-DE" dirty="0"/>
              <a:t> </a:t>
            </a:r>
            <a:r>
              <a:rPr lang="de-DE" dirty="0" err="1"/>
              <a:t>potřeb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Předávání</a:t>
            </a:r>
            <a:r>
              <a:rPr lang="de-DE" dirty="0" smtClean="0"/>
              <a:t> </a:t>
            </a:r>
            <a:r>
              <a:rPr lang="de-DE" dirty="0" err="1"/>
              <a:t>jídla</a:t>
            </a:r>
            <a:r>
              <a:rPr lang="de-DE" dirty="0"/>
              <a:t> (</a:t>
            </a:r>
            <a:r>
              <a:rPr lang="de-DE" dirty="0" err="1"/>
              <a:t>pokud</a:t>
            </a:r>
            <a:r>
              <a:rPr lang="de-DE" dirty="0"/>
              <a:t> je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ze</a:t>
            </a:r>
            <a:r>
              <a:rPr lang="de-DE" dirty="0"/>
              <a:t> </a:t>
            </a:r>
            <a:r>
              <a:rPr lang="de-DE" dirty="0" err="1"/>
              <a:t>zákona</a:t>
            </a:r>
            <a:r>
              <a:rPr lang="de-DE" dirty="0"/>
              <a:t> </a:t>
            </a:r>
            <a:r>
              <a:rPr lang="de-DE" dirty="0" err="1"/>
              <a:t>možné</a:t>
            </a:r>
            <a:r>
              <a:rPr lang="de-DE" dirty="0"/>
              <a:t>, </a:t>
            </a:r>
            <a:r>
              <a:rPr lang="de-DE" dirty="0" err="1"/>
              <a:t>např</a:t>
            </a:r>
            <a:r>
              <a:rPr lang="de-DE" dirty="0"/>
              <a:t>. „Tafel“)</a:t>
            </a:r>
            <a:r>
              <a:rPr lang="de-DE" dirty="0" err="1"/>
              <a:t>Jídlo</a:t>
            </a:r>
            <a:r>
              <a:rPr lang="de-DE" dirty="0"/>
              <a:t> s </a:t>
            </a:r>
            <a:r>
              <a:rPr lang="de-DE" dirty="0" err="1"/>
              <a:t>sebou</a:t>
            </a:r>
            <a:r>
              <a:rPr lang="de-DE" dirty="0"/>
              <a:t> (</a:t>
            </a:r>
            <a:r>
              <a:rPr lang="de-DE" dirty="0" err="1"/>
              <a:t>hosté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se </a:t>
            </a:r>
            <a:r>
              <a:rPr lang="de-DE" dirty="0" err="1"/>
              <a:t>měli</a:t>
            </a:r>
            <a:r>
              <a:rPr lang="de-DE" dirty="0"/>
              <a:t> </a:t>
            </a:r>
            <a:r>
              <a:rPr lang="de-DE" dirty="0" err="1"/>
              <a:t>zeptat</a:t>
            </a:r>
            <a:r>
              <a:rPr lang="de-DE" dirty="0"/>
              <a:t>, </a:t>
            </a:r>
            <a:r>
              <a:rPr lang="de-DE" dirty="0" err="1"/>
              <a:t>zda</a:t>
            </a:r>
            <a:r>
              <a:rPr lang="de-DE" dirty="0"/>
              <a:t> si s </a:t>
            </a:r>
            <a:r>
              <a:rPr lang="de-DE" dirty="0" err="1"/>
              <a:t>sebou</a:t>
            </a:r>
            <a:r>
              <a:rPr lang="de-DE" dirty="0"/>
              <a:t> </a:t>
            </a:r>
            <a:r>
              <a:rPr lang="de-DE" dirty="0" err="1"/>
              <a:t>mají</a:t>
            </a:r>
            <a:r>
              <a:rPr lang="de-DE" dirty="0"/>
              <a:t> </a:t>
            </a:r>
            <a:r>
              <a:rPr lang="de-DE" dirty="0" err="1"/>
              <a:t>vzít</a:t>
            </a:r>
            <a:r>
              <a:rPr lang="de-DE" dirty="0"/>
              <a:t> </a:t>
            </a:r>
            <a:r>
              <a:rPr lang="de-DE" dirty="0" err="1"/>
              <a:t>nějaké</a:t>
            </a:r>
            <a:r>
              <a:rPr lang="de-DE" dirty="0"/>
              <a:t> </a:t>
            </a:r>
            <a:r>
              <a:rPr lang="de-DE" dirty="0" err="1"/>
              <a:t>jídlo</a:t>
            </a:r>
            <a:r>
              <a:rPr lang="de-DE" dirty="0"/>
              <a:t>, </a:t>
            </a:r>
            <a:r>
              <a:rPr lang="de-DE" dirty="0" err="1"/>
              <a:t>které</a:t>
            </a:r>
            <a:r>
              <a:rPr lang="de-DE" dirty="0"/>
              <a:t> </a:t>
            </a:r>
            <a:r>
              <a:rPr lang="de-DE" dirty="0" err="1"/>
              <a:t>nesnědli</a:t>
            </a:r>
            <a:r>
              <a:rPr lang="de-DE" dirty="0"/>
              <a:t>) ...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3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Udržitelné nakupování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Ekologické</a:t>
            </a:r>
            <a:r>
              <a:rPr lang="de-DE" dirty="0"/>
              <a:t> a </a:t>
            </a:r>
            <a:r>
              <a:rPr lang="de-DE" dirty="0" err="1"/>
              <a:t>sociální</a:t>
            </a:r>
            <a:r>
              <a:rPr lang="de-DE" dirty="0"/>
              <a:t> </a:t>
            </a:r>
            <a:r>
              <a:rPr lang="de-DE" dirty="0" err="1"/>
              <a:t>aspekty</a:t>
            </a:r>
            <a:r>
              <a:rPr lang="de-DE" dirty="0"/>
              <a:t> </a:t>
            </a:r>
            <a:r>
              <a:rPr lang="de-DE" dirty="0" err="1"/>
              <a:t>při</a:t>
            </a:r>
            <a:r>
              <a:rPr lang="de-DE" dirty="0"/>
              <a:t> </a:t>
            </a:r>
            <a:r>
              <a:rPr lang="de-DE" dirty="0" err="1"/>
              <a:t>nákupu</a:t>
            </a:r>
            <a:r>
              <a:rPr lang="de-DE" dirty="0"/>
              <a:t> (</a:t>
            </a:r>
            <a:r>
              <a:rPr lang="de-DE" dirty="0" err="1"/>
              <a:t>zboží</a:t>
            </a:r>
            <a:r>
              <a:rPr lang="de-DE" dirty="0"/>
              <a:t> + </a:t>
            </a:r>
            <a:r>
              <a:rPr lang="de-DE" dirty="0" err="1"/>
              <a:t>výrobky</a:t>
            </a:r>
            <a:r>
              <a:rPr lang="de-DE" dirty="0"/>
              <a:t>) </a:t>
            </a:r>
            <a:r>
              <a:rPr lang="de-DE" dirty="0" err="1"/>
              <a:t>přispívají</a:t>
            </a:r>
            <a:r>
              <a:rPr lang="de-DE" dirty="0"/>
              <a:t> k </a:t>
            </a:r>
            <a:r>
              <a:rPr lang="de-DE" dirty="0" err="1"/>
              <a:t>ochraně</a:t>
            </a:r>
            <a:r>
              <a:rPr lang="de-DE" dirty="0"/>
              <a:t> </a:t>
            </a:r>
            <a:r>
              <a:rPr lang="de-DE" dirty="0" err="1"/>
              <a:t>životního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 a </a:t>
            </a:r>
            <a:r>
              <a:rPr lang="de-DE" dirty="0" err="1"/>
              <a:t>férovým</a:t>
            </a:r>
            <a:r>
              <a:rPr lang="de-DE" dirty="0"/>
              <a:t> </a:t>
            </a:r>
            <a:r>
              <a:rPr lang="de-DE" dirty="0" err="1"/>
              <a:t>pracovním</a:t>
            </a:r>
            <a:r>
              <a:rPr lang="de-DE" dirty="0"/>
              <a:t> </a:t>
            </a:r>
            <a:r>
              <a:rPr lang="de-DE" dirty="0" err="1"/>
              <a:t>podmínkám</a:t>
            </a:r>
            <a:r>
              <a:rPr lang="de-DE" dirty="0"/>
              <a:t>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Hosté</a:t>
            </a:r>
            <a:r>
              <a:rPr lang="de-DE" dirty="0" smtClean="0"/>
              <a:t> </a:t>
            </a:r>
            <a:r>
              <a:rPr lang="de-DE" dirty="0" err="1"/>
              <a:t>stále</a:t>
            </a:r>
            <a:r>
              <a:rPr lang="de-DE" dirty="0"/>
              <a:t> </a:t>
            </a:r>
            <a:r>
              <a:rPr lang="de-DE" dirty="0" err="1"/>
              <a:t>více</a:t>
            </a:r>
            <a:r>
              <a:rPr lang="de-DE" dirty="0"/>
              <a:t> </a:t>
            </a:r>
            <a:r>
              <a:rPr lang="de-DE" dirty="0" err="1"/>
              <a:t>chtějí</a:t>
            </a:r>
            <a:r>
              <a:rPr lang="de-DE" dirty="0"/>
              <a:t> </a:t>
            </a:r>
            <a:r>
              <a:rPr lang="de-DE" dirty="0" err="1" smtClean="0"/>
              <a:t>vědět</a:t>
            </a:r>
            <a:r>
              <a:rPr lang="cs-CZ" dirty="0" smtClean="0"/>
              <a:t>například</a:t>
            </a:r>
            <a:r>
              <a:rPr lang="de-DE" dirty="0" smtClean="0"/>
              <a:t> </a:t>
            </a:r>
            <a:r>
              <a:rPr lang="de-DE" dirty="0" err="1"/>
              <a:t>odkud</a:t>
            </a:r>
            <a:r>
              <a:rPr lang="de-DE" dirty="0"/>
              <a:t> </a:t>
            </a:r>
            <a:r>
              <a:rPr lang="de-DE" dirty="0" err="1"/>
              <a:t>pochází</a:t>
            </a:r>
            <a:r>
              <a:rPr lang="de-DE" dirty="0"/>
              <a:t> </a:t>
            </a:r>
            <a:r>
              <a:rPr lang="de-DE" dirty="0" err="1" smtClean="0"/>
              <a:t>jej</a:t>
            </a:r>
            <a:r>
              <a:rPr lang="cs-CZ" dirty="0" err="1" smtClean="0"/>
              <a:t>ich</a:t>
            </a:r>
            <a:r>
              <a:rPr lang="de-DE" dirty="0" smtClean="0"/>
              <a:t> </a:t>
            </a:r>
            <a:r>
              <a:rPr lang="de-DE" dirty="0" err="1"/>
              <a:t>jídlo</a:t>
            </a:r>
            <a:r>
              <a:rPr lang="de-DE" dirty="0" smtClean="0"/>
              <a:t>...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DodavateléVýběr</a:t>
            </a:r>
            <a:r>
              <a:rPr lang="de-DE" dirty="0" smtClean="0"/>
              <a:t> </a:t>
            </a:r>
            <a:r>
              <a:rPr lang="de-DE" dirty="0" err="1"/>
              <a:t>dodavatelů</a:t>
            </a:r>
            <a:r>
              <a:rPr lang="de-DE" dirty="0"/>
              <a:t> (</a:t>
            </a:r>
            <a:r>
              <a:rPr lang="de-DE" dirty="0" err="1"/>
              <a:t>jednají</a:t>
            </a:r>
            <a:r>
              <a:rPr lang="de-DE" dirty="0"/>
              <a:t> </a:t>
            </a:r>
            <a:r>
              <a:rPr lang="de-DE" dirty="0" err="1"/>
              <a:t>udržitelně</a:t>
            </a:r>
            <a:r>
              <a:rPr lang="de-DE" dirty="0"/>
              <a:t>? </a:t>
            </a:r>
            <a:r>
              <a:rPr lang="de-DE" dirty="0" err="1" smtClean="0"/>
              <a:t>Možná</a:t>
            </a:r>
            <a:r>
              <a:rPr lang="de-DE" dirty="0" smtClean="0"/>
              <a:t> </a:t>
            </a:r>
            <a:r>
              <a:rPr lang="de-DE" dirty="0" err="1"/>
              <a:t>stávající</a:t>
            </a:r>
            <a:r>
              <a:rPr lang="de-DE" dirty="0"/>
              <a:t> </a:t>
            </a:r>
            <a:r>
              <a:rPr lang="de-DE" dirty="0" err="1"/>
              <a:t>certifikace</a:t>
            </a:r>
            <a:r>
              <a:rPr lang="de-DE" dirty="0" smtClean="0"/>
              <a:t>?)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Výběr</a:t>
            </a:r>
            <a:r>
              <a:rPr lang="de-DE" dirty="0" smtClean="0"/>
              <a:t> </a:t>
            </a:r>
            <a:r>
              <a:rPr lang="de-DE" dirty="0" err="1"/>
              <a:t>menšího</a:t>
            </a:r>
            <a:r>
              <a:rPr lang="de-DE" dirty="0"/>
              <a:t> </a:t>
            </a:r>
            <a:r>
              <a:rPr lang="de-DE" dirty="0" err="1"/>
              <a:t>počtu</a:t>
            </a:r>
            <a:r>
              <a:rPr lang="de-DE" dirty="0"/>
              <a:t> </a:t>
            </a:r>
            <a:r>
              <a:rPr lang="de-DE" dirty="0" err="1"/>
              <a:t>dodavatelů</a:t>
            </a:r>
            <a:r>
              <a:rPr lang="de-DE" dirty="0"/>
              <a:t> (</a:t>
            </a:r>
            <a:r>
              <a:rPr lang="de-DE" dirty="0" err="1"/>
              <a:t>kratší</a:t>
            </a:r>
            <a:r>
              <a:rPr lang="de-DE" dirty="0"/>
              <a:t> a </a:t>
            </a:r>
            <a:r>
              <a:rPr lang="de-DE" dirty="0" err="1"/>
              <a:t>menší</a:t>
            </a:r>
            <a:r>
              <a:rPr lang="de-DE" dirty="0"/>
              <a:t> </a:t>
            </a:r>
            <a:r>
              <a:rPr lang="de-DE" dirty="0" err="1"/>
              <a:t>cestovní</a:t>
            </a:r>
            <a:r>
              <a:rPr lang="de-DE" dirty="0"/>
              <a:t> </a:t>
            </a:r>
            <a:r>
              <a:rPr lang="de-DE" dirty="0" err="1"/>
              <a:t>vzdálenosti</a:t>
            </a:r>
            <a:r>
              <a:rPr lang="de-DE" dirty="0"/>
              <a:t> </a:t>
            </a:r>
            <a:r>
              <a:rPr lang="de-DE" dirty="0" err="1"/>
              <a:t>generují</a:t>
            </a:r>
            <a:r>
              <a:rPr lang="de-DE" dirty="0"/>
              <a:t> </a:t>
            </a:r>
            <a:r>
              <a:rPr lang="de-DE" dirty="0" err="1"/>
              <a:t>nižší</a:t>
            </a:r>
            <a:r>
              <a:rPr lang="de-DE" dirty="0"/>
              <a:t> </a:t>
            </a:r>
            <a:r>
              <a:rPr lang="de-DE" dirty="0" err="1"/>
              <a:t>náklady</a:t>
            </a:r>
            <a:r>
              <a:rPr lang="de-DE" dirty="0"/>
              <a:t> na </a:t>
            </a:r>
            <a:r>
              <a:rPr lang="de-DE" dirty="0" err="1"/>
              <a:t>dopravu</a:t>
            </a:r>
            <a:r>
              <a:rPr lang="de-DE" dirty="0"/>
              <a:t> a </a:t>
            </a:r>
            <a:r>
              <a:rPr lang="de-DE" dirty="0" err="1"/>
              <a:t>emise</a:t>
            </a:r>
            <a:r>
              <a:rPr lang="de-DE" dirty="0" smtClean="0"/>
              <a:t>)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 smtClean="0"/>
              <a:t>Zavést</a:t>
            </a:r>
            <a:r>
              <a:rPr lang="de-DE" dirty="0" smtClean="0"/>
              <a:t> </a:t>
            </a:r>
            <a:r>
              <a:rPr lang="de-DE" dirty="0" err="1"/>
              <a:t>kodex</a:t>
            </a:r>
            <a:r>
              <a:rPr lang="de-DE" dirty="0"/>
              <a:t> </a:t>
            </a:r>
            <a:r>
              <a:rPr lang="de-DE" dirty="0" err="1"/>
              <a:t>dodavatele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očekávání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vztahu</a:t>
            </a:r>
            <a:r>
              <a:rPr lang="de-DE" dirty="0"/>
              <a:t> k </a:t>
            </a:r>
            <a:r>
              <a:rPr lang="de-DE" dirty="0" err="1"/>
              <a:t>ochraně</a:t>
            </a:r>
            <a:r>
              <a:rPr lang="de-DE" dirty="0"/>
              <a:t> </a:t>
            </a:r>
            <a:r>
              <a:rPr lang="de-DE" dirty="0" err="1"/>
              <a:t>životního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, </a:t>
            </a:r>
            <a:r>
              <a:rPr lang="de-DE" dirty="0" err="1"/>
              <a:t>etice</a:t>
            </a:r>
            <a:r>
              <a:rPr lang="de-DE" dirty="0"/>
              <a:t>, </a:t>
            </a:r>
            <a:r>
              <a:rPr lang="de-DE" dirty="0" err="1"/>
              <a:t>pracovním</a:t>
            </a:r>
            <a:r>
              <a:rPr lang="de-DE" dirty="0"/>
              <a:t> </a:t>
            </a:r>
            <a:r>
              <a:rPr lang="de-DE" dirty="0" err="1"/>
              <a:t>podmínkám</a:t>
            </a:r>
            <a:r>
              <a:rPr lang="de-DE" dirty="0"/>
              <a:t> – </a:t>
            </a:r>
            <a:r>
              <a:rPr lang="de-DE" dirty="0" err="1"/>
              <a:t>klíčové</a:t>
            </a:r>
            <a:r>
              <a:rPr lang="de-DE" dirty="0"/>
              <a:t> </a:t>
            </a:r>
            <a:r>
              <a:rPr lang="de-DE" dirty="0" err="1"/>
              <a:t>slovo</a:t>
            </a:r>
            <a:r>
              <a:rPr lang="de-DE" dirty="0"/>
              <a:t>: „</a:t>
            </a:r>
            <a:r>
              <a:rPr lang="de-DE" dirty="0" err="1"/>
              <a:t>zákon</a:t>
            </a:r>
            <a:r>
              <a:rPr lang="de-DE" dirty="0"/>
              <a:t> o </a:t>
            </a:r>
            <a:r>
              <a:rPr lang="de-DE" dirty="0" err="1"/>
              <a:t>dodavatelském</a:t>
            </a:r>
            <a:r>
              <a:rPr lang="de-DE" dirty="0"/>
              <a:t> </a:t>
            </a:r>
            <a:r>
              <a:rPr lang="de-DE" dirty="0" err="1"/>
              <a:t>řetězci</a:t>
            </a:r>
            <a:r>
              <a:rPr lang="de-DE" dirty="0"/>
              <a:t>“)</a:t>
            </a: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</a:t>
            </a:r>
            <a:endParaRPr lang="de-DE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Udržitelné nakupování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Použití</a:t>
            </a:r>
            <a:r>
              <a:rPr lang="de-DE" dirty="0" smtClean="0"/>
              <a:t> </a:t>
            </a:r>
            <a:r>
              <a:rPr lang="de-DE" dirty="0" err="1"/>
              <a:t>regionálních</a:t>
            </a:r>
            <a:r>
              <a:rPr lang="de-DE" dirty="0"/>
              <a:t> </a:t>
            </a:r>
            <a:r>
              <a:rPr lang="de-DE" dirty="0" err="1"/>
              <a:t>produktů</a:t>
            </a:r>
            <a:r>
              <a:rPr lang="de-DE" dirty="0"/>
              <a:t> (</a:t>
            </a:r>
            <a:r>
              <a:rPr lang="de-DE" dirty="0" err="1"/>
              <a:t>viz</a:t>
            </a:r>
            <a:r>
              <a:rPr lang="de-DE" dirty="0"/>
              <a:t> </a:t>
            </a:r>
            <a:r>
              <a:rPr lang="de-DE" dirty="0" err="1"/>
              <a:t>odborné</a:t>
            </a:r>
            <a:r>
              <a:rPr lang="de-DE" dirty="0"/>
              <a:t> </a:t>
            </a:r>
            <a:r>
              <a:rPr lang="de-DE" dirty="0" err="1"/>
              <a:t>fórum</a:t>
            </a:r>
            <a:r>
              <a:rPr lang="de-DE" dirty="0"/>
              <a:t> 2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Určení</a:t>
            </a:r>
            <a:r>
              <a:rPr lang="de-DE" dirty="0" smtClean="0"/>
              <a:t> </a:t>
            </a:r>
            <a:r>
              <a:rPr lang="de-DE" dirty="0" err="1"/>
              <a:t>regionality</a:t>
            </a:r>
            <a:r>
              <a:rPr lang="de-DE" dirty="0"/>
              <a:t> (</a:t>
            </a:r>
            <a:r>
              <a:rPr lang="de-DE" dirty="0" err="1"/>
              <a:t>není</a:t>
            </a:r>
            <a:r>
              <a:rPr lang="de-DE" dirty="0"/>
              <a:t> </a:t>
            </a:r>
            <a:r>
              <a:rPr lang="de-DE" dirty="0" err="1"/>
              <a:t>definováno</a:t>
            </a:r>
            <a:r>
              <a:rPr lang="de-DE" dirty="0"/>
              <a:t>, </a:t>
            </a:r>
            <a:r>
              <a:rPr lang="de-DE" dirty="0" err="1"/>
              <a:t>viz</a:t>
            </a:r>
            <a:r>
              <a:rPr lang="de-DE" dirty="0"/>
              <a:t> </a:t>
            </a:r>
            <a:r>
              <a:rPr lang="de-DE" dirty="0" err="1"/>
              <a:t>supermarkety</a:t>
            </a:r>
            <a:r>
              <a:rPr lang="de-DE" dirty="0"/>
              <a:t>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Nákup</a:t>
            </a:r>
            <a:r>
              <a:rPr lang="de-DE" dirty="0" smtClean="0"/>
              <a:t> </a:t>
            </a:r>
            <a:r>
              <a:rPr lang="de-DE" dirty="0" err="1"/>
              <a:t>regionálních</a:t>
            </a:r>
            <a:r>
              <a:rPr lang="de-DE" dirty="0"/>
              <a:t> </a:t>
            </a:r>
            <a:r>
              <a:rPr lang="de-DE" dirty="0" err="1"/>
              <a:t>produktů</a:t>
            </a:r>
            <a:r>
              <a:rPr lang="de-DE" dirty="0"/>
              <a:t> a </a:t>
            </a:r>
            <a:r>
              <a:rPr lang="de-DE" dirty="0" err="1"/>
              <a:t>potravin</a:t>
            </a:r>
            <a:r>
              <a:rPr lang="de-DE" dirty="0"/>
              <a:t> (</a:t>
            </a:r>
            <a:r>
              <a:rPr lang="de-DE" dirty="0" err="1"/>
              <a:t>čerstvé</a:t>
            </a:r>
            <a:r>
              <a:rPr lang="de-DE" dirty="0"/>
              <a:t> </a:t>
            </a:r>
            <a:r>
              <a:rPr lang="de-DE" dirty="0" err="1"/>
              <a:t>produkty</a:t>
            </a:r>
            <a:r>
              <a:rPr lang="de-DE" dirty="0"/>
              <a:t>, </a:t>
            </a:r>
            <a:r>
              <a:rPr lang="de-DE" dirty="0" err="1"/>
              <a:t>méně</a:t>
            </a:r>
            <a:r>
              <a:rPr lang="de-DE" dirty="0"/>
              <a:t> </a:t>
            </a:r>
            <a:r>
              <a:rPr lang="de-DE" dirty="0" err="1"/>
              <a:t>emisí</a:t>
            </a:r>
            <a:r>
              <a:rPr lang="de-DE" dirty="0"/>
              <a:t>, </a:t>
            </a:r>
            <a:r>
              <a:rPr lang="de-DE" dirty="0" err="1"/>
              <a:t>regionální</a:t>
            </a:r>
            <a:r>
              <a:rPr lang="de-DE" dirty="0"/>
              <a:t> </a:t>
            </a:r>
            <a:r>
              <a:rPr lang="de-DE" dirty="0" err="1"/>
              <a:t>přidaná</a:t>
            </a:r>
            <a:r>
              <a:rPr lang="de-DE" dirty="0"/>
              <a:t> </a:t>
            </a:r>
            <a:r>
              <a:rPr lang="de-DE" dirty="0" err="1"/>
              <a:t>hodnota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Nabídka</a:t>
            </a:r>
            <a:r>
              <a:rPr lang="de-DE" dirty="0" smtClean="0"/>
              <a:t> </a:t>
            </a:r>
            <a:r>
              <a:rPr lang="de-DE" dirty="0" err="1"/>
              <a:t>krajových</a:t>
            </a:r>
            <a:r>
              <a:rPr lang="de-DE" dirty="0"/>
              <a:t> </a:t>
            </a:r>
            <a:r>
              <a:rPr lang="de-DE" dirty="0" err="1" smtClean="0"/>
              <a:t>specialit</a:t>
            </a:r>
            <a:endParaRPr lang="cs-CZ" dirty="0" smtClean="0"/>
          </a:p>
          <a:p>
            <a:r>
              <a:rPr lang="de-DE" dirty="0" err="1" smtClean="0"/>
              <a:t>Připojte</a:t>
            </a:r>
            <a:r>
              <a:rPr lang="de-DE" dirty="0" smtClean="0"/>
              <a:t> </a:t>
            </a:r>
            <a:r>
              <a:rPr lang="de-DE" dirty="0"/>
              <a:t>se k </a:t>
            </a:r>
            <a:r>
              <a:rPr lang="de-DE" dirty="0" err="1"/>
              <a:t>regionálním</a:t>
            </a:r>
            <a:r>
              <a:rPr lang="de-DE" dirty="0"/>
              <a:t> </a:t>
            </a:r>
            <a:r>
              <a:rPr lang="de-DE" dirty="0" err="1"/>
              <a:t>partnerstvímPodpora</a:t>
            </a:r>
            <a:r>
              <a:rPr lang="de-DE" dirty="0"/>
              <a:t> </a:t>
            </a:r>
            <a:r>
              <a:rPr lang="de-DE" dirty="0" err="1"/>
              <a:t>potravin</a:t>
            </a:r>
            <a:r>
              <a:rPr lang="de-DE" dirty="0"/>
              <a:t> </a:t>
            </a:r>
            <a:r>
              <a:rPr lang="de-DE" dirty="0" err="1"/>
              <a:t>chráněných</a:t>
            </a:r>
            <a:r>
              <a:rPr lang="de-DE" dirty="0"/>
              <a:t> Slow </a:t>
            </a:r>
            <a:r>
              <a:rPr lang="de-DE" dirty="0" smtClean="0"/>
              <a:t>Food</a:t>
            </a:r>
            <a:endParaRPr lang="cs-CZ" dirty="0" smtClean="0"/>
          </a:p>
          <a:p>
            <a:r>
              <a:rPr lang="de-DE" dirty="0" err="1" smtClean="0"/>
              <a:t>Nábytek</a:t>
            </a:r>
            <a:r>
              <a:rPr lang="de-DE" dirty="0"/>
              <a:t>, </a:t>
            </a:r>
            <a:r>
              <a:rPr lang="de-DE" dirty="0" err="1"/>
              <a:t>stavební</a:t>
            </a:r>
            <a:r>
              <a:rPr lang="de-DE" dirty="0"/>
              <a:t> </a:t>
            </a:r>
            <a:r>
              <a:rPr lang="de-DE" dirty="0" err="1"/>
              <a:t>materiály</a:t>
            </a:r>
            <a:r>
              <a:rPr lang="de-DE" dirty="0"/>
              <a:t>, ...,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regionálních</a:t>
            </a:r>
            <a:r>
              <a:rPr lang="de-DE" dirty="0"/>
              <a:t> </a:t>
            </a:r>
            <a:r>
              <a:rPr lang="de-DE" dirty="0" err="1"/>
              <a:t>firem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z </a:t>
            </a:r>
            <a:r>
              <a:rPr lang="de-DE" dirty="0" err="1"/>
              <a:t>místního</a:t>
            </a:r>
            <a:r>
              <a:rPr lang="de-DE" dirty="0"/>
              <a:t> </a:t>
            </a:r>
            <a:r>
              <a:rPr lang="de-DE" dirty="0" err="1"/>
              <a:t>dřeva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Vlastní</a:t>
            </a:r>
            <a:r>
              <a:rPr lang="de-DE" dirty="0" smtClean="0"/>
              <a:t> </a:t>
            </a:r>
            <a:r>
              <a:rPr lang="de-DE" dirty="0" err="1"/>
              <a:t>pěstování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bylinky</a:t>
            </a:r>
            <a:r>
              <a:rPr lang="de-DE" dirty="0"/>
              <a:t>, </a:t>
            </a:r>
            <a:r>
              <a:rPr lang="de-DE" dirty="0" err="1"/>
              <a:t>zelenina</a:t>
            </a:r>
            <a:r>
              <a:rPr lang="de-DE" dirty="0"/>
              <a:t>, </a:t>
            </a:r>
            <a:r>
              <a:rPr lang="de-DE" dirty="0" err="1"/>
              <a:t>ovoce</a:t>
            </a:r>
            <a:r>
              <a:rPr lang="de-DE" dirty="0" smtClean="0"/>
              <a:t>,...)</a:t>
            </a:r>
            <a:endParaRPr lang="cs-CZ" dirty="0" smtClean="0"/>
          </a:p>
          <a:p>
            <a:r>
              <a:rPr lang="de-DE" dirty="0" err="1" smtClean="0"/>
              <a:t>Skvělé</a:t>
            </a:r>
            <a:r>
              <a:rPr lang="de-DE" dirty="0" smtClean="0"/>
              <a:t> </a:t>
            </a:r>
            <a:r>
              <a:rPr lang="de-DE" dirty="0" err="1"/>
              <a:t>marketingové</a:t>
            </a:r>
            <a:r>
              <a:rPr lang="de-DE" dirty="0"/>
              <a:t> </a:t>
            </a:r>
            <a:r>
              <a:rPr lang="de-DE" dirty="0" err="1"/>
              <a:t>příležitosti</a:t>
            </a:r>
            <a:r>
              <a:rPr lang="de-DE" dirty="0"/>
              <a:t>!!!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74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Udržitelné nakupování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Používání</a:t>
            </a:r>
            <a:r>
              <a:rPr lang="de-DE" dirty="0"/>
              <a:t> </a:t>
            </a:r>
            <a:r>
              <a:rPr lang="de-DE" dirty="0" err="1"/>
              <a:t>sezónních</a:t>
            </a:r>
            <a:r>
              <a:rPr lang="de-DE" dirty="0"/>
              <a:t> </a:t>
            </a:r>
            <a:r>
              <a:rPr lang="de-DE" dirty="0" err="1" smtClean="0"/>
              <a:t>produktů</a:t>
            </a:r>
            <a:endParaRPr lang="cs-CZ" dirty="0" smtClean="0"/>
          </a:p>
          <a:p>
            <a:r>
              <a:rPr lang="de-DE" dirty="0" err="1" smtClean="0"/>
              <a:t>Pozor</a:t>
            </a:r>
            <a:r>
              <a:rPr lang="de-DE" dirty="0" smtClean="0"/>
              <a:t> </a:t>
            </a:r>
            <a:r>
              <a:rPr lang="de-DE" dirty="0"/>
              <a:t>na </a:t>
            </a:r>
            <a:r>
              <a:rPr lang="de-DE" dirty="0" err="1"/>
              <a:t>sezónnost</a:t>
            </a:r>
            <a:r>
              <a:rPr lang="de-DE" dirty="0"/>
              <a:t> (</a:t>
            </a:r>
            <a:r>
              <a:rPr lang="de-DE" dirty="0" err="1"/>
              <a:t>sezónní</a:t>
            </a:r>
            <a:r>
              <a:rPr lang="de-DE" dirty="0"/>
              <a:t> </a:t>
            </a:r>
            <a:r>
              <a:rPr lang="de-DE" dirty="0" err="1"/>
              <a:t>kalendář</a:t>
            </a:r>
            <a:r>
              <a:rPr lang="de-DE" dirty="0"/>
              <a:t> pro </a:t>
            </a:r>
            <a:r>
              <a:rPr lang="de-DE" dirty="0" err="1"/>
              <a:t>ovoce</a:t>
            </a:r>
            <a:r>
              <a:rPr lang="de-DE" dirty="0"/>
              <a:t> a </a:t>
            </a:r>
            <a:r>
              <a:rPr lang="de-DE" dirty="0" err="1"/>
              <a:t>zeleninu</a:t>
            </a:r>
            <a:r>
              <a:rPr lang="de-DE" dirty="0"/>
              <a:t>)</a:t>
            </a:r>
            <a:r>
              <a:rPr lang="de-DE" dirty="0" err="1"/>
              <a:t>Nabídka</a:t>
            </a:r>
            <a:r>
              <a:rPr lang="de-DE" dirty="0"/>
              <a:t> </a:t>
            </a:r>
            <a:r>
              <a:rPr lang="de-DE" dirty="0" err="1"/>
              <a:t>sezónních</a:t>
            </a:r>
            <a:r>
              <a:rPr lang="de-DE" dirty="0"/>
              <a:t> </a:t>
            </a:r>
            <a:r>
              <a:rPr lang="de-DE" dirty="0" err="1"/>
              <a:t>jídel</a:t>
            </a:r>
            <a:r>
              <a:rPr lang="de-DE" dirty="0"/>
              <a:t> (</a:t>
            </a:r>
            <a:r>
              <a:rPr lang="de-DE" dirty="0" err="1"/>
              <a:t>jahody</a:t>
            </a:r>
            <a:r>
              <a:rPr lang="de-DE" dirty="0"/>
              <a:t>, </a:t>
            </a:r>
            <a:r>
              <a:rPr lang="de-DE" dirty="0" err="1"/>
              <a:t>chřest</a:t>
            </a:r>
            <a:r>
              <a:rPr lang="de-DE" dirty="0"/>
              <a:t>, </a:t>
            </a:r>
            <a:r>
              <a:rPr lang="de-DE" dirty="0" err="1"/>
              <a:t>lišky</a:t>
            </a:r>
            <a:r>
              <a:rPr lang="de-DE" dirty="0"/>
              <a:t>, </a:t>
            </a:r>
            <a:r>
              <a:rPr lang="de-DE" dirty="0" err="1"/>
              <a:t>zvěřina</a:t>
            </a:r>
            <a:r>
              <a:rPr lang="de-DE" dirty="0"/>
              <a:t> + </a:t>
            </a:r>
            <a:r>
              <a:rPr lang="de-DE" dirty="0" err="1"/>
              <a:t>ryby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Účast</a:t>
            </a:r>
            <a:r>
              <a:rPr lang="de-DE" dirty="0" smtClean="0"/>
              <a:t> </a:t>
            </a:r>
            <a:r>
              <a:rPr lang="de-DE" dirty="0"/>
              <a:t>na </a:t>
            </a:r>
            <a:r>
              <a:rPr lang="de-DE" dirty="0" err="1"/>
              <a:t>sezónních</a:t>
            </a:r>
            <a:r>
              <a:rPr lang="de-DE" dirty="0"/>
              <a:t> </a:t>
            </a:r>
            <a:r>
              <a:rPr lang="de-DE" dirty="0" err="1"/>
              <a:t>festivalech</a:t>
            </a:r>
            <a:r>
              <a:rPr lang="de-DE" dirty="0"/>
              <a:t> </a:t>
            </a:r>
            <a:r>
              <a:rPr lang="de-DE" dirty="0" smtClean="0"/>
              <a:t>(…)</a:t>
            </a:r>
            <a:endParaRPr lang="cs-CZ" dirty="0" smtClean="0"/>
          </a:p>
          <a:p>
            <a:r>
              <a:rPr lang="de-DE" dirty="0" err="1" smtClean="0"/>
              <a:t>Použití</a:t>
            </a:r>
            <a:r>
              <a:rPr lang="de-DE" dirty="0" smtClean="0"/>
              <a:t> </a:t>
            </a:r>
            <a:r>
              <a:rPr lang="de-DE" dirty="0" err="1"/>
              <a:t>ekologických</a:t>
            </a:r>
            <a:r>
              <a:rPr lang="de-DE" dirty="0"/>
              <a:t> </a:t>
            </a:r>
            <a:r>
              <a:rPr lang="de-DE" dirty="0" err="1"/>
              <a:t>produktůBioprodukty</a:t>
            </a:r>
            <a:r>
              <a:rPr lang="de-DE" dirty="0"/>
              <a:t> (</a:t>
            </a:r>
            <a:r>
              <a:rPr lang="de-DE" dirty="0" err="1"/>
              <a:t>Německo</a:t>
            </a:r>
            <a:r>
              <a:rPr lang="de-DE" dirty="0"/>
              <a:t>/EU) </a:t>
            </a:r>
            <a:r>
              <a:rPr lang="de-DE" dirty="0" err="1"/>
              <a:t>mohou</a:t>
            </a:r>
            <a:r>
              <a:rPr lang="de-DE" dirty="0"/>
              <a:t> </a:t>
            </a:r>
            <a:r>
              <a:rPr lang="de-DE" dirty="0" err="1"/>
              <a:t>přispět</a:t>
            </a:r>
            <a:r>
              <a:rPr lang="de-DE" dirty="0"/>
              <a:t> k </a:t>
            </a:r>
            <a:r>
              <a:rPr lang="de-DE" dirty="0" err="1"/>
              <a:t>ochraně</a:t>
            </a:r>
            <a:r>
              <a:rPr lang="de-DE" dirty="0"/>
              <a:t> </a:t>
            </a:r>
            <a:r>
              <a:rPr lang="de-DE" dirty="0" err="1"/>
              <a:t>zdraví</a:t>
            </a:r>
            <a:r>
              <a:rPr lang="de-DE" dirty="0"/>
              <a:t> a </a:t>
            </a:r>
            <a:r>
              <a:rPr lang="de-DE" dirty="0" err="1"/>
              <a:t>životního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 (i </a:t>
            </a:r>
            <a:r>
              <a:rPr lang="de-DE" dirty="0" err="1"/>
              <a:t>zde</a:t>
            </a:r>
            <a:r>
              <a:rPr lang="de-DE" dirty="0"/>
              <a:t> </a:t>
            </a:r>
            <a:r>
              <a:rPr lang="de-DE" dirty="0" err="1"/>
              <a:t>věnujte</a:t>
            </a:r>
            <a:r>
              <a:rPr lang="de-DE" dirty="0"/>
              <a:t> </a:t>
            </a:r>
            <a:r>
              <a:rPr lang="de-DE" dirty="0" err="1"/>
              <a:t>pozornost</a:t>
            </a:r>
            <a:r>
              <a:rPr lang="de-DE" dirty="0"/>
              <a:t> </a:t>
            </a:r>
            <a:r>
              <a:rPr lang="de-DE" dirty="0" err="1"/>
              <a:t>sezónnosti</a:t>
            </a:r>
            <a:r>
              <a:rPr lang="de-DE" dirty="0"/>
              <a:t> a </a:t>
            </a:r>
            <a:r>
              <a:rPr lang="de-DE" dirty="0" err="1"/>
              <a:t>regionalitě</a:t>
            </a:r>
            <a:r>
              <a:rPr lang="de-DE" dirty="0"/>
              <a:t>)</a:t>
            </a:r>
            <a:r>
              <a:rPr lang="de-DE" dirty="0" err="1"/>
              <a:t>Asociace</a:t>
            </a:r>
            <a:r>
              <a:rPr lang="de-DE" dirty="0"/>
              <a:t> </a:t>
            </a:r>
            <a:r>
              <a:rPr lang="de-DE" dirty="0" err="1"/>
              <a:t>ekologického</a:t>
            </a:r>
            <a:r>
              <a:rPr lang="de-DE" dirty="0"/>
              <a:t> </a:t>
            </a:r>
            <a:r>
              <a:rPr lang="de-DE" dirty="0" err="1"/>
              <a:t>zemědělství</a:t>
            </a:r>
            <a:r>
              <a:rPr lang="de-DE" dirty="0"/>
              <a:t> </a:t>
            </a:r>
            <a:r>
              <a:rPr lang="de-DE" dirty="0" err="1"/>
              <a:t>jako</a:t>
            </a:r>
            <a:r>
              <a:rPr lang="de-DE" dirty="0"/>
              <a:t> Bioland, Demeter </a:t>
            </a:r>
            <a:r>
              <a:rPr lang="de-DE" dirty="0" err="1"/>
              <a:t>nebo</a:t>
            </a:r>
            <a:r>
              <a:rPr lang="de-DE" dirty="0"/>
              <a:t> Naturland </a:t>
            </a:r>
            <a:r>
              <a:rPr lang="de-DE" dirty="0" err="1"/>
              <a:t>mají</a:t>
            </a:r>
            <a:r>
              <a:rPr lang="de-DE" dirty="0"/>
              <a:t> </a:t>
            </a:r>
            <a:r>
              <a:rPr lang="de-DE" dirty="0" err="1"/>
              <a:t>přísnější</a:t>
            </a:r>
            <a:r>
              <a:rPr lang="de-DE" dirty="0"/>
              <a:t> </a:t>
            </a:r>
            <a:r>
              <a:rPr lang="de-DE" dirty="0" err="1"/>
              <a:t>kritéria</a:t>
            </a:r>
            <a:r>
              <a:rPr lang="de-DE" dirty="0"/>
              <a:t> </a:t>
            </a:r>
            <a:r>
              <a:rPr lang="de-DE" dirty="0" err="1"/>
              <a:t>než</a:t>
            </a:r>
            <a:r>
              <a:rPr lang="de-DE" dirty="0"/>
              <a:t> </a:t>
            </a:r>
            <a:r>
              <a:rPr lang="de-DE" dirty="0" err="1"/>
              <a:t>směrnice</a:t>
            </a:r>
            <a:r>
              <a:rPr lang="de-DE" dirty="0"/>
              <a:t> EUV </a:t>
            </a:r>
            <a:r>
              <a:rPr lang="de-DE" dirty="0" err="1"/>
              <a:t>případě</a:t>
            </a:r>
            <a:r>
              <a:rPr lang="de-DE" dirty="0"/>
              <a:t> </a:t>
            </a:r>
            <a:r>
              <a:rPr lang="de-DE" dirty="0" err="1"/>
              <a:t>potřeby</a:t>
            </a:r>
            <a:r>
              <a:rPr lang="de-DE" dirty="0"/>
              <a:t> </a:t>
            </a:r>
            <a:r>
              <a:rPr lang="de-DE" dirty="0" err="1"/>
              <a:t>začněte</a:t>
            </a:r>
            <a:r>
              <a:rPr lang="de-DE" dirty="0"/>
              <a:t> s </a:t>
            </a:r>
            <a:r>
              <a:rPr lang="de-DE" dirty="0" err="1"/>
              <a:t>malými</a:t>
            </a:r>
            <a:r>
              <a:rPr lang="de-DE" dirty="0"/>
              <a:t> </a:t>
            </a:r>
            <a:r>
              <a:rPr lang="de-DE" dirty="0" err="1"/>
              <a:t>skupinami</a:t>
            </a:r>
            <a:r>
              <a:rPr lang="de-DE" dirty="0"/>
              <a:t> </a:t>
            </a:r>
            <a:r>
              <a:rPr lang="de-DE" dirty="0" err="1" smtClean="0"/>
              <a:t>produktů</a:t>
            </a:r>
            <a:endParaRPr lang="cs-CZ" dirty="0" smtClean="0"/>
          </a:p>
          <a:p>
            <a:r>
              <a:rPr lang="de-DE" dirty="0" err="1" smtClean="0"/>
              <a:t>Pozor</a:t>
            </a:r>
            <a:r>
              <a:rPr lang="de-DE" dirty="0"/>
              <a:t>: </a:t>
            </a:r>
            <a:r>
              <a:rPr lang="de-DE" dirty="0" err="1"/>
              <a:t>Termíny</a:t>
            </a:r>
            <a:r>
              <a:rPr lang="de-DE" dirty="0"/>
              <a:t> </a:t>
            </a:r>
            <a:r>
              <a:rPr lang="de-DE" dirty="0" err="1"/>
              <a:t>jako</a:t>
            </a:r>
            <a:r>
              <a:rPr lang="de-DE" dirty="0"/>
              <a:t> „</a:t>
            </a:r>
            <a:r>
              <a:rPr lang="de-DE" dirty="0" err="1"/>
              <a:t>bio</a:t>
            </a:r>
            <a:r>
              <a:rPr lang="de-DE" dirty="0"/>
              <a:t>“ </a:t>
            </a:r>
            <a:r>
              <a:rPr lang="de-DE" dirty="0" err="1"/>
              <a:t>nebo</a:t>
            </a:r>
            <a:r>
              <a:rPr lang="de-DE" dirty="0"/>
              <a:t> „</a:t>
            </a:r>
            <a:r>
              <a:rPr lang="de-DE" dirty="0" err="1"/>
              <a:t>eko</a:t>
            </a:r>
            <a:r>
              <a:rPr lang="de-DE" dirty="0"/>
              <a:t>“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chráněny</a:t>
            </a:r>
            <a:r>
              <a:rPr lang="de-DE" dirty="0"/>
              <a:t>; </a:t>
            </a:r>
            <a:endParaRPr lang="cs-CZ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94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Udržitelné nakupování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R</a:t>
            </a:r>
            <a:r>
              <a:rPr lang="de-DE" dirty="0" err="1" smtClean="0"/>
              <a:t>yby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 smtClean="0"/>
              <a:t>maso</a:t>
            </a:r>
            <a:endParaRPr lang="cs-CZ" dirty="0" smtClean="0"/>
          </a:p>
          <a:p>
            <a:r>
              <a:rPr lang="de-DE" dirty="0" err="1" smtClean="0"/>
              <a:t>Podporujte</a:t>
            </a:r>
            <a:r>
              <a:rPr lang="de-DE" dirty="0" smtClean="0"/>
              <a:t> </a:t>
            </a:r>
            <a:r>
              <a:rPr lang="de-DE" dirty="0" err="1"/>
              <a:t>udržitelný</a:t>
            </a:r>
            <a:r>
              <a:rPr lang="de-DE" dirty="0"/>
              <a:t> </a:t>
            </a:r>
            <a:r>
              <a:rPr lang="de-DE" dirty="0" err="1"/>
              <a:t>rybolov</a:t>
            </a:r>
            <a:r>
              <a:rPr lang="de-DE" dirty="0"/>
              <a:t> (</a:t>
            </a:r>
            <a:r>
              <a:rPr lang="de-DE" dirty="0" err="1"/>
              <a:t>informace</a:t>
            </a:r>
            <a:r>
              <a:rPr lang="de-DE" dirty="0"/>
              <a:t> 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přes</a:t>
            </a:r>
            <a:r>
              <a:rPr lang="de-DE" dirty="0"/>
              <a:t> Greenpeace </a:t>
            </a:r>
            <a:r>
              <a:rPr lang="de-DE" dirty="0" err="1"/>
              <a:t>nebo</a:t>
            </a:r>
            <a:r>
              <a:rPr lang="de-DE" dirty="0"/>
              <a:t> WWF</a:t>
            </a:r>
            <a:r>
              <a:rPr lang="de-DE" dirty="0" smtClean="0"/>
              <a:t>;)</a:t>
            </a:r>
            <a:endParaRPr lang="cs-CZ" dirty="0" smtClean="0"/>
          </a:p>
          <a:p>
            <a:r>
              <a:rPr lang="de-DE" dirty="0" err="1" smtClean="0"/>
              <a:t>Ještě</a:t>
            </a:r>
            <a:r>
              <a:rPr lang="de-DE" dirty="0" smtClean="0"/>
              <a:t> </a:t>
            </a:r>
            <a:r>
              <a:rPr lang="de-DE" dirty="0" err="1"/>
              <a:t>lepší</a:t>
            </a:r>
            <a:r>
              <a:rPr lang="de-DE" dirty="0"/>
              <a:t>: </a:t>
            </a:r>
            <a:r>
              <a:rPr lang="de-DE" dirty="0" err="1"/>
              <a:t>použijte</a:t>
            </a:r>
            <a:r>
              <a:rPr lang="de-DE" dirty="0"/>
              <a:t> </a:t>
            </a:r>
            <a:r>
              <a:rPr lang="de-DE" dirty="0" err="1"/>
              <a:t>regionální</a:t>
            </a:r>
            <a:r>
              <a:rPr lang="de-DE" dirty="0"/>
              <a:t> </a:t>
            </a:r>
            <a:r>
              <a:rPr lang="de-DE" dirty="0" err="1"/>
              <a:t>ryby</a:t>
            </a:r>
            <a:r>
              <a:rPr lang="de-DE" dirty="0"/>
              <a:t>, </a:t>
            </a:r>
            <a:r>
              <a:rPr lang="de-DE" dirty="0" err="1"/>
              <a:t>jako</a:t>
            </a:r>
            <a:r>
              <a:rPr lang="de-DE" dirty="0"/>
              <a:t> je </a:t>
            </a:r>
            <a:r>
              <a:rPr lang="de-DE" dirty="0" err="1"/>
              <a:t>kapr</a:t>
            </a:r>
            <a:r>
              <a:rPr lang="de-DE" dirty="0"/>
              <a:t>, </a:t>
            </a:r>
            <a:r>
              <a:rPr lang="de-DE" dirty="0" err="1"/>
              <a:t>pstruh</a:t>
            </a:r>
            <a:r>
              <a:rPr lang="de-DE" dirty="0"/>
              <a:t>, </a:t>
            </a:r>
            <a:r>
              <a:rPr lang="de-DE" dirty="0" err="1"/>
              <a:t>štika</a:t>
            </a:r>
            <a:r>
              <a:rPr lang="de-DE" dirty="0"/>
              <a:t>, </a:t>
            </a:r>
            <a:r>
              <a:rPr lang="de-DE" dirty="0" err="1"/>
              <a:t>candát</a:t>
            </a:r>
            <a:r>
              <a:rPr lang="de-DE" dirty="0" smtClean="0"/>
              <a:t>...</a:t>
            </a:r>
            <a:endParaRPr lang="cs-CZ" dirty="0" smtClean="0"/>
          </a:p>
          <a:p>
            <a:r>
              <a:rPr lang="de-DE" dirty="0" err="1" smtClean="0"/>
              <a:t>Dodržujte</a:t>
            </a:r>
            <a:r>
              <a:rPr lang="de-DE" dirty="0" smtClean="0"/>
              <a:t> </a:t>
            </a:r>
            <a:r>
              <a:rPr lang="de-DE" dirty="0" err="1"/>
              <a:t>druhy</a:t>
            </a:r>
            <a:r>
              <a:rPr lang="de-DE" dirty="0"/>
              <a:t> </a:t>
            </a:r>
            <a:r>
              <a:rPr lang="de-DE" dirty="0" err="1"/>
              <a:t>vhodné</a:t>
            </a:r>
            <a:r>
              <a:rPr lang="de-DE" dirty="0"/>
              <a:t> pro </a:t>
            </a:r>
            <a:r>
              <a:rPr lang="de-DE" dirty="0" err="1"/>
              <a:t>chov</a:t>
            </a:r>
            <a:r>
              <a:rPr lang="de-DE" dirty="0"/>
              <a:t> </a:t>
            </a:r>
            <a:r>
              <a:rPr lang="de-DE" dirty="0" err="1"/>
              <a:t>zvířat</a:t>
            </a:r>
            <a:r>
              <a:rPr lang="de-DE" dirty="0"/>
              <a:t> (</a:t>
            </a:r>
            <a:r>
              <a:rPr lang="de-DE" dirty="0" err="1"/>
              <a:t>farmy</a:t>
            </a:r>
            <a:r>
              <a:rPr lang="de-DE" dirty="0"/>
              <a:t> a </a:t>
            </a:r>
            <a:r>
              <a:rPr lang="de-DE" dirty="0" err="1"/>
              <a:t>řeznictví</a:t>
            </a:r>
            <a:r>
              <a:rPr lang="de-DE" dirty="0"/>
              <a:t> s </a:t>
            </a:r>
            <a:r>
              <a:rPr lang="de-DE" dirty="0" err="1"/>
              <a:t>druhově</a:t>
            </a:r>
            <a:r>
              <a:rPr lang="de-DE" dirty="0"/>
              <a:t> </a:t>
            </a:r>
            <a:r>
              <a:rPr lang="de-DE" dirty="0" err="1"/>
              <a:t>vhodnými</a:t>
            </a:r>
            <a:r>
              <a:rPr lang="de-DE" dirty="0"/>
              <a:t> </a:t>
            </a:r>
            <a:r>
              <a:rPr lang="de-DE" dirty="0" err="1"/>
              <a:t>chovy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Využití</a:t>
            </a:r>
            <a:r>
              <a:rPr lang="de-DE" dirty="0" smtClean="0"/>
              <a:t> </a:t>
            </a:r>
            <a:r>
              <a:rPr lang="de-DE" dirty="0" err="1"/>
              <a:t>celého</a:t>
            </a:r>
            <a:r>
              <a:rPr lang="de-DE" dirty="0"/>
              <a:t> </a:t>
            </a:r>
            <a:r>
              <a:rPr lang="de-DE" dirty="0" err="1"/>
              <a:t>zvířete</a:t>
            </a:r>
            <a:r>
              <a:rPr lang="de-DE" dirty="0"/>
              <a:t> (</a:t>
            </a:r>
            <a:r>
              <a:rPr lang="de-DE" dirty="0" err="1"/>
              <a:t>Kromě</a:t>
            </a:r>
            <a:r>
              <a:rPr lang="de-DE" dirty="0"/>
              <a:t> </a:t>
            </a:r>
            <a:r>
              <a:rPr lang="de-DE" dirty="0" err="1"/>
              <a:t>prémiových</a:t>
            </a:r>
            <a:r>
              <a:rPr lang="de-DE" dirty="0"/>
              <a:t> </a:t>
            </a:r>
            <a:r>
              <a:rPr lang="de-DE" dirty="0" err="1"/>
              <a:t>kusů</a:t>
            </a:r>
            <a:r>
              <a:rPr lang="de-DE" dirty="0"/>
              <a:t> </a:t>
            </a:r>
            <a:r>
              <a:rPr lang="de-DE" dirty="0" err="1"/>
              <a:t>lze</a:t>
            </a:r>
            <a:r>
              <a:rPr lang="de-DE" dirty="0"/>
              <a:t> </a:t>
            </a:r>
            <a:r>
              <a:rPr lang="de-DE" dirty="0" err="1"/>
              <a:t>použít</a:t>
            </a:r>
            <a:r>
              <a:rPr lang="de-DE" dirty="0"/>
              <a:t> i </a:t>
            </a:r>
            <a:r>
              <a:rPr lang="de-DE" dirty="0" err="1"/>
              <a:t>jiné</a:t>
            </a:r>
            <a:r>
              <a:rPr lang="de-DE" dirty="0"/>
              <a:t> </a:t>
            </a:r>
            <a:r>
              <a:rPr lang="de-DE" dirty="0" err="1"/>
              <a:t>části</a:t>
            </a:r>
            <a:r>
              <a:rPr lang="de-DE" dirty="0"/>
              <a:t>, 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droby</a:t>
            </a:r>
            <a:r>
              <a:rPr lang="de-DE" dirty="0"/>
              <a:t>, </a:t>
            </a:r>
            <a:r>
              <a:rPr lang="de-DE" dirty="0" err="1"/>
              <a:t>líčka</a:t>
            </a:r>
            <a:r>
              <a:rPr lang="de-DE" dirty="0"/>
              <a:t>, "</a:t>
            </a:r>
            <a:r>
              <a:rPr lang="de-DE" dirty="0" err="1"/>
              <a:t>dobytčí</a:t>
            </a:r>
            <a:r>
              <a:rPr lang="de-DE" dirty="0"/>
              <a:t> </a:t>
            </a:r>
            <a:r>
              <a:rPr lang="de-DE" dirty="0" err="1"/>
              <a:t>maso</a:t>
            </a:r>
            <a:r>
              <a:rPr lang="de-DE" dirty="0"/>
              <a:t>", </a:t>
            </a:r>
            <a:r>
              <a:rPr lang="de-DE" dirty="0" err="1"/>
              <a:t>mleté</a:t>
            </a:r>
            <a:r>
              <a:rPr lang="de-DE" dirty="0"/>
              <a:t> ​​</a:t>
            </a:r>
            <a:r>
              <a:rPr lang="de-DE" dirty="0" err="1"/>
              <a:t>maso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Snížit</a:t>
            </a:r>
            <a:r>
              <a:rPr lang="de-DE" dirty="0" smtClean="0"/>
              <a:t> </a:t>
            </a:r>
            <a:r>
              <a:rPr lang="de-DE" dirty="0" err="1"/>
              <a:t>nabídku</a:t>
            </a:r>
            <a:r>
              <a:rPr lang="de-DE" dirty="0"/>
              <a:t> </a:t>
            </a:r>
            <a:r>
              <a:rPr lang="de-DE" dirty="0" err="1"/>
              <a:t>masa</a:t>
            </a:r>
            <a:r>
              <a:rPr lang="de-DE" dirty="0"/>
              <a:t> (</a:t>
            </a:r>
            <a:r>
              <a:rPr lang="de-DE" dirty="0" err="1"/>
              <a:t>produkce</a:t>
            </a:r>
            <a:r>
              <a:rPr lang="de-DE" dirty="0"/>
              <a:t> </a:t>
            </a:r>
            <a:r>
              <a:rPr lang="de-DE" dirty="0" err="1"/>
              <a:t>masa</a:t>
            </a:r>
            <a:r>
              <a:rPr lang="de-DE" dirty="0"/>
              <a:t> je </a:t>
            </a:r>
            <a:r>
              <a:rPr lang="de-DE" dirty="0" err="1"/>
              <a:t>spojena</a:t>
            </a:r>
            <a:r>
              <a:rPr lang="de-DE" dirty="0"/>
              <a:t> s </a:t>
            </a:r>
            <a:r>
              <a:rPr lang="de-DE" dirty="0" err="1"/>
              <a:t>vysokou</a:t>
            </a:r>
            <a:r>
              <a:rPr lang="de-DE" dirty="0"/>
              <a:t> </a:t>
            </a:r>
            <a:r>
              <a:rPr lang="de-DE" dirty="0" err="1"/>
              <a:t>spotřebou</a:t>
            </a:r>
            <a:r>
              <a:rPr lang="de-DE" dirty="0"/>
              <a:t> </a:t>
            </a:r>
            <a:r>
              <a:rPr lang="de-DE" dirty="0" err="1"/>
              <a:t>energie</a:t>
            </a:r>
            <a:r>
              <a:rPr lang="de-DE" dirty="0"/>
              <a:t> a </a:t>
            </a:r>
            <a:r>
              <a:rPr lang="de-DE" dirty="0" err="1"/>
              <a:t>vody</a:t>
            </a:r>
            <a:r>
              <a:rPr lang="de-DE" dirty="0"/>
              <a:t>. </a:t>
            </a:r>
            <a:endParaRPr lang="cs-CZ" dirty="0" smtClean="0"/>
          </a:p>
          <a:p>
            <a:r>
              <a:rPr lang="de-DE" dirty="0" err="1" smtClean="0"/>
              <a:t>Nabízejte</a:t>
            </a:r>
            <a:r>
              <a:rPr lang="de-DE" dirty="0" smtClean="0"/>
              <a:t> </a:t>
            </a:r>
            <a:r>
              <a:rPr lang="de-DE" dirty="0" err="1"/>
              <a:t>různé</a:t>
            </a:r>
            <a:r>
              <a:rPr lang="de-DE" dirty="0"/>
              <a:t> </a:t>
            </a:r>
            <a:r>
              <a:rPr lang="de-DE" dirty="0" err="1"/>
              <a:t>množství</a:t>
            </a:r>
            <a:r>
              <a:rPr lang="de-DE" dirty="0"/>
              <a:t> </a:t>
            </a:r>
            <a:r>
              <a:rPr lang="de-DE" dirty="0" err="1"/>
              <a:t>masa</a:t>
            </a:r>
            <a:r>
              <a:rPr lang="de-DE" dirty="0"/>
              <a:t> a </a:t>
            </a:r>
            <a:r>
              <a:rPr lang="de-DE" dirty="0" err="1"/>
              <a:t>také</a:t>
            </a:r>
            <a:r>
              <a:rPr lang="de-DE" dirty="0"/>
              <a:t> </a:t>
            </a:r>
            <a:r>
              <a:rPr lang="de-DE" dirty="0" err="1"/>
              <a:t>vegetariánské</a:t>
            </a:r>
            <a:r>
              <a:rPr lang="de-DE" dirty="0"/>
              <a:t> </a:t>
            </a:r>
            <a:r>
              <a:rPr lang="de-DE" dirty="0" err="1"/>
              <a:t>alternativy</a:t>
            </a:r>
            <a:r>
              <a:rPr lang="de-DE" dirty="0"/>
              <a:t>. </a:t>
            </a:r>
            <a:endParaRPr lang="cs-CZ" dirty="0" smtClean="0"/>
          </a:p>
          <a:p>
            <a:r>
              <a:rPr lang="de-DE" dirty="0" err="1" smtClean="0"/>
              <a:t>Zvěřina</a:t>
            </a:r>
            <a:r>
              <a:rPr lang="de-DE" dirty="0" smtClean="0"/>
              <a:t> </a:t>
            </a:r>
            <a:r>
              <a:rPr lang="de-DE" dirty="0" err="1"/>
              <a:t>má</a:t>
            </a:r>
            <a:r>
              <a:rPr lang="de-DE" dirty="0"/>
              <a:t> </a:t>
            </a:r>
            <a:r>
              <a:rPr lang="de-DE" dirty="0" err="1"/>
              <a:t>navíc</a:t>
            </a:r>
            <a:r>
              <a:rPr lang="de-DE" dirty="0"/>
              <a:t> </a:t>
            </a:r>
            <a:r>
              <a:rPr lang="de-DE" dirty="0" err="1"/>
              <a:t>skvělou</a:t>
            </a:r>
            <a:r>
              <a:rPr lang="de-DE" dirty="0"/>
              <a:t> </a:t>
            </a:r>
            <a:r>
              <a:rPr lang="de-DE" dirty="0" err="1"/>
              <a:t>ekologickou</a:t>
            </a:r>
            <a:r>
              <a:rPr lang="de-DE" dirty="0"/>
              <a:t> </a:t>
            </a:r>
            <a:r>
              <a:rPr lang="de-DE" dirty="0" err="1"/>
              <a:t>rovnováhu</a:t>
            </a:r>
            <a:r>
              <a:rPr lang="de-DE" dirty="0" smtClean="0"/>
              <a:t>!)</a:t>
            </a:r>
            <a:endParaRPr lang="cs-CZ" dirty="0" smtClean="0"/>
          </a:p>
          <a:p>
            <a:pPr marL="0" indent="0">
              <a:buNone/>
            </a:pPr>
            <a:r>
              <a:rPr lang="de-DE" dirty="0" smtClean="0"/>
              <a:t>Fair </a:t>
            </a:r>
            <a:r>
              <a:rPr lang="de-DE" dirty="0" err="1"/>
              <a:t>trade</a:t>
            </a:r>
            <a:r>
              <a:rPr lang="de-DE" dirty="0"/>
              <a:t> </a:t>
            </a:r>
            <a:r>
              <a:rPr lang="de-DE" dirty="0" err="1"/>
              <a:t>produkty</a:t>
            </a:r>
            <a:r>
              <a:rPr lang="de-DE" dirty="0"/>
              <a:t> (</a:t>
            </a:r>
            <a:r>
              <a:rPr lang="de-DE" dirty="0" err="1"/>
              <a:t>sociální</a:t>
            </a:r>
            <a:r>
              <a:rPr lang="de-DE" dirty="0"/>
              <a:t> </a:t>
            </a:r>
            <a:r>
              <a:rPr lang="de-DE" dirty="0" err="1"/>
              <a:t>aspekty</a:t>
            </a:r>
            <a:r>
              <a:rPr lang="de-DE" dirty="0"/>
              <a:t>)</a:t>
            </a:r>
            <a:r>
              <a:rPr lang="de-DE" dirty="0" err="1"/>
              <a:t>Nákup</a:t>
            </a:r>
            <a:r>
              <a:rPr lang="de-DE" dirty="0"/>
              <a:t> fair </a:t>
            </a:r>
            <a:r>
              <a:rPr lang="de-DE" dirty="0" err="1"/>
              <a:t>trade</a:t>
            </a:r>
            <a:r>
              <a:rPr lang="de-DE" dirty="0"/>
              <a:t> </a:t>
            </a:r>
            <a:r>
              <a:rPr lang="de-DE" dirty="0" err="1"/>
              <a:t>zboží</a:t>
            </a:r>
            <a:r>
              <a:rPr lang="de-DE" dirty="0"/>
              <a:t> </a:t>
            </a:r>
            <a:r>
              <a:rPr lang="de-DE" dirty="0" err="1"/>
              <a:t>např</a:t>
            </a:r>
            <a:r>
              <a:rPr lang="de-DE" dirty="0"/>
              <a:t>. B. </a:t>
            </a:r>
            <a:r>
              <a:rPr lang="de-DE" dirty="0" err="1"/>
              <a:t>citrusové</a:t>
            </a:r>
            <a:r>
              <a:rPr lang="de-DE" dirty="0"/>
              <a:t> </a:t>
            </a:r>
            <a:r>
              <a:rPr lang="de-DE" dirty="0" err="1"/>
              <a:t>plody</a:t>
            </a:r>
            <a:r>
              <a:rPr lang="de-DE" dirty="0"/>
              <a:t>, </a:t>
            </a:r>
            <a:r>
              <a:rPr lang="de-DE" dirty="0" err="1"/>
              <a:t>cukrovinky</a:t>
            </a:r>
            <a:r>
              <a:rPr lang="de-DE" dirty="0"/>
              <a:t>, </a:t>
            </a:r>
            <a:r>
              <a:rPr lang="de-DE" dirty="0" err="1"/>
              <a:t>nápoje</a:t>
            </a:r>
            <a:r>
              <a:rPr lang="de-DE" dirty="0"/>
              <a:t>, 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9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Udržitelné</a:t>
            </a:r>
            <a:r>
              <a:rPr lang="de-DE" dirty="0"/>
              <a:t> </a:t>
            </a:r>
            <a:r>
              <a:rPr lang="de-DE" dirty="0" err="1"/>
              <a:t>nakupování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D</a:t>
            </a:r>
            <a:r>
              <a:rPr lang="de-DE" dirty="0" err="1" smtClean="0"/>
              <a:t>ekorace</a:t>
            </a:r>
            <a:endParaRPr lang="cs-CZ" dirty="0" smtClean="0"/>
          </a:p>
          <a:p>
            <a:r>
              <a:rPr lang="de-DE" dirty="0" err="1" smtClean="0"/>
              <a:t>Preferujte</a:t>
            </a:r>
            <a:r>
              <a:rPr lang="de-DE" dirty="0" smtClean="0"/>
              <a:t> </a:t>
            </a:r>
            <a:r>
              <a:rPr lang="de-DE" dirty="0" err="1"/>
              <a:t>regionální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fair </a:t>
            </a:r>
            <a:r>
              <a:rPr lang="de-DE" dirty="0" err="1"/>
              <a:t>trade</a:t>
            </a:r>
            <a:r>
              <a:rPr lang="de-DE" dirty="0"/>
              <a:t> </a:t>
            </a:r>
            <a:r>
              <a:rPr lang="de-DE" dirty="0" err="1"/>
              <a:t>certifikované</a:t>
            </a:r>
            <a:r>
              <a:rPr lang="de-DE" dirty="0"/>
              <a:t> </a:t>
            </a:r>
            <a:r>
              <a:rPr lang="de-DE" dirty="0" err="1" smtClean="0"/>
              <a:t>květiny</a:t>
            </a:r>
            <a:endParaRPr lang="cs-CZ" dirty="0" smtClean="0"/>
          </a:p>
          <a:p>
            <a:r>
              <a:rPr lang="de-DE" dirty="0" err="1" smtClean="0"/>
              <a:t>Dekorace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pozor</a:t>
            </a:r>
            <a:r>
              <a:rPr lang="de-DE" dirty="0"/>
              <a:t> na </a:t>
            </a:r>
            <a:r>
              <a:rPr lang="de-DE" dirty="0" err="1"/>
              <a:t>přírodní</a:t>
            </a:r>
            <a:r>
              <a:rPr lang="de-DE" dirty="0"/>
              <a:t> a </a:t>
            </a:r>
            <a:r>
              <a:rPr lang="de-DE" dirty="0" err="1"/>
              <a:t>recyklovatelné</a:t>
            </a:r>
            <a:r>
              <a:rPr lang="de-DE" dirty="0"/>
              <a:t> </a:t>
            </a:r>
            <a:r>
              <a:rPr lang="de-DE" dirty="0" err="1"/>
              <a:t>materiály</a:t>
            </a:r>
            <a:r>
              <a:rPr lang="de-DE" dirty="0"/>
              <a:t> </a:t>
            </a:r>
            <a:r>
              <a:rPr lang="de-DE" dirty="0" err="1"/>
              <a:t>místo</a:t>
            </a:r>
            <a:r>
              <a:rPr lang="de-DE" dirty="0"/>
              <a:t> </a:t>
            </a:r>
            <a:r>
              <a:rPr lang="de-DE" dirty="0" err="1"/>
              <a:t>plastových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SmíšenýTiskový</a:t>
            </a:r>
            <a:r>
              <a:rPr lang="de-DE" dirty="0" smtClean="0"/>
              <a:t> </a:t>
            </a:r>
            <a:r>
              <a:rPr lang="de-DE" dirty="0" err="1"/>
              <a:t>papír</a:t>
            </a:r>
            <a:r>
              <a:rPr lang="de-DE" dirty="0"/>
              <a:t> z </a:t>
            </a:r>
            <a:r>
              <a:rPr lang="de-DE" dirty="0" err="1"/>
              <a:t>recyklovaného</a:t>
            </a:r>
            <a:r>
              <a:rPr lang="de-DE" dirty="0"/>
              <a:t> </a:t>
            </a:r>
            <a:r>
              <a:rPr lang="de-DE" dirty="0" err="1"/>
              <a:t>papíru</a:t>
            </a:r>
            <a:r>
              <a:rPr lang="de-DE" dirty="0"/>
              <a:t>, </a:t>
            </a:r>
            <a:r>
              <a:rPr lang="de-DE" dirty="0" err="1"/>
              <a:t>svíčky</a:t>
            </a:r>
            <a:r>
              <a:rPr lang="de-DE" dirty="0"/>
              <a:t> </a:t>
            </a:r>
            <a:r>
              <a:rPr lang="de-DE" dirty="0" err="1"/>
              <a:t>ze</a:t>
            </a:r>
            <a:r>
              <a:rPr lang="de-DE" dirty="0"/>
              <a:t> </a:t>
            </a:r>
            <a:r>
              <a:rPr lang="de-DE" dirty="0" err="1"/>
              <a:t>včelího</a:t>
            </a:r>
            <a:r>
              <a:rPr lang="de-DE" dirty="0"/>
              <a:t> </a:t>
            </a:r>
            <a:r>
              <a:rPr lang="de-DE" dirty="0" err="1" smtClean="0"/>
              <a:t>vosku</a:t>
            </a:r>
            <a:endParaRPr lang="cs-CZ" dirty="0" smtClean="0"/>
          </a:p>
          <a:p>
            <a:pPr marL="0" indent="0">
              <a:buNone/>
            </a:pPr>
            <a:r>
              <a:rPr lang="de-DE" dirty="0" err="1" smtClean="0"/>
              <a:t>Udržitelné</a:t>
            </a:r>
            <a:r>
              <a:rPr lang="de-DE" dirty="0" smtClean="0"/>
              <a:t> </a:t>
            </a:r>
            <a:r>
              <a:rPr lang="de-DE" dirty="0" err="1"/>
              <a:t>pracovní</a:t>
            </a:r>
            <a:r>
              <a:rPr lang="de-DE" dirty="0"/>
              <a:t> </a:t>
            </a:r>
            <a:r>
              <a:rPr lang="de-DE" dirty="0" err="1"/>
              <a:t>oděvy</a:t>
            </a:r>
            <a:r>
              <a:rPr lang="de-DE" dirty="0"/>
              <a:t> (</a:t>
            </a:r>
            <a:r>
              <a:rPr lang="de-DE" dirty="0" err="1"/>
              <a:t>férová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místní</a:t>
            </a:r>
            <a:r>
              <a:rPr lang="de-DE" dirty="0"/>
              <a:t> </a:t>
            </a:r>
            <a:r>
              <a:rPr lang="de-DE" dirty="0" err="1"/>
              <a:t>výroba</a:t>
            </a:r>
            <a:r>
              <a:rPr lang="de-DE" dirty="0"/>
              <a:t>, </a:t>
            </a:r>
            <a:r>
              <a:rPr lang="de-DE" dirty="0" err="1"/>
              <a:t>certifikovaná</a:t>
            </a:r>
            <a:r>
              <a:rPr lang="de-DE" dirty="0"/>
              <a:t> </a:t>
            </a:r>
            <a:r>
              <a:rPr lang="de-DE" dirty="0" err="1"/>
              <a:t>organická</a:t>
            </a:r>
            <a:r>
              <a:rPr lang="de-DE" dirty="0"/>
              <a:t> </a:t>
            </a:r>
            <a:r>
              <a:rPr lang="de-DE" dirty="0" err="1"/>
              <a:t>bavlna</a:t>
            </a:r>
            <a:r>
              <a:rPr lang="de-DE" dirty="0"/>
              <a:t>, </a:t>
            </a:r>
            <a:r>
              <a:rPr lang="de-DE" dirty="0" err="1"/>
              <a:t>recyklované</a:t>
            </a:r>
            <a:r>
              <a:rPr lang="de-DE" dirty="0"/>
              <a:t> </a:t>
            </a:r>
            <a:r>
              <a:rPr lang="de-DE" dirty="0" err="1"/>
              <a:t>produkty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smtClean="0"/>
              <a:t>Je </a:t>
            </a:r>
            <a:r>
              <a:rPr lang="de-DE" dirty="0" err="1"/>
              <a:t>třeba</a:t>
            </a:r>
            <a:r>
              <a:rPr lang="de-DE" dirty="0"/>
              <a:t> se </a:t>
            </a:r>
            <a:r>
              <a:rPr lang="de-DE" dirty="0" err="1"/>
              <a:t>vyhnout</a:t>
            </a:r>
            <a:r>
              <a:rPr lang="de-DE" dirty="0"/>
              <a:t> </a:t>
            </a:r>
            <a:r>
              <a:rPr lang="de-DE" dirty="0" err="1"/>
              <a:t>produktům</a:t>
            </a:r>
            <a:r>
              <a:rPr lang="de-DE" dirty="0"/>
              <a:t>, </a:t>
            </a:r>
            <a:r>
              <a:rPr lang="de-DE" dirty="0" err="1"/>
              <a:t>které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sporné</a:t>
            </a:r>
            <a:r>
              <a:rPr lang="de-DE" dirty="0"/>
              <a:t> z </a:t>
            </a:r>
            <a:r>
              <a:rPr lang="de-DE" dirty="0" err="1"/>
              <a:t>důvodů</a:t>
            </a:r>
            <a:r>
              <a:rPr lang="de-DE" dirty="0"/>
              <a:t> </a:t>
            </a:r>
            <a:r>
              <a:rPr lang="de-DE" dirty="0" err="1"/>
              <a:t>specifických</a:t>
            </a:r>
            <a:r>
              <a:rPr lang="de-DE" dirty="0"/>
              <a:t> pro </a:t>
            </a:r>
            <a:r>
              <a:rPr lang="de-DE" dirty="0" err="1" smtClean="0"/>
              <a:t>ochranu</a:t>
            </a:r>
            <a:r>
              <a:rPr lang="de-DE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de-DE" dirty="0" err="1" smtClean="0"/>
              <a:t>Udržitelné</a:t>
            </a:r>
            <a:r>
              <a:rPr lang="de-DE" dirty="0" smtClean="0"/>
              <a:t> </a:t>
            </a:r>
            <a:r>
              <a:rPr lang="de-DE" dirty="0" err="1"/>
              <a:t>čisticí</a:t>
            </a:r>
            <a:r>
              <a:rPr lang="de-DE" dirty="0"/>
              <a:t> </a:t>
            </a:r>
            <a:r>
              <a:rPr lang="de-DE" dirty="0" err="1"/>
              <a:t>prostředky</a:t>
            </a:r>
            <a:r>
              <a:rPr lang="de-DE" dirty="0"/>
              <a:t> a </a:t>
            </a:r>
            <a:r>
              <a:rPr lang="de-DE" dirty="0" err="1"/>
              <a:t>šampony</a:t>
            </a:r>
            <a:r>
              <a:rPr lang="de-DE" dirty="0"/>
              <a:t> </a:t>
            </a:r>
            <a:r>
              <a:rPr lang="de-DE" dirty="0" err="1"/>
              <a:t>atd</a:t>
            </a:r>
            <a:r>
              <a:rPr lang="de-DE" dirty="0"/>
              <a:t>. (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povrchově</a:t>
            </a:r>
            <a:r>
              <a:rPr lang="de-DE" dirty="0"/>
              <a:t> </a:t>
            </a:r>
            <a:r>
              <a:rPr lang="de-DE" dirty="0" err="1"/>
              <a:t>aktivních</a:t>
            </a:r>
            <a:r>
              <a:rPr lang="de-DE" dirty="0"/>
              <a:t> </a:t>
            </a:r>
            <a:r>
              <a:rPr lang="de-DE" dirty="0" err="1"/>
              <a:t>látek</a:t>
            </a:r>
            <a:r>
              <a:rPr lang="de-DE" dirty="0"/>
              <a:t>, </a:t>
            </a:r>
            <a:r>
              <a:rPr lang="de-DE" dirty="0" err="1"/>
              <a:t>mikroplastů</a:t>
            </a:r>
            <a:r>
              <a:rPr lang="de-DE" dirty="0"/>
              <a:t>, ...)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0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Management kanceláře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/>
              <a:t>Výběr</a:t>
            </a:r>
            <a:r>
              <a:rPr lang="de-DE" dirty="0"/>
              <a:t> </a:t>
            </a:r>
            <a:r>
              <a:rPr lang="de-DE" dirty="0" err="1"/>
              <a:t>papíru</a:t>
            </a:r>
            <a:r>
              <a:rPr lang="de-DE" dirty="0"/>
              <a:t> a </a:t>
            </a:r>
            <a:r>
              <a:rPr lang="de-DE" dirty="0" err="1" smtClean="0"/>
              <a:t>tisk</a:t>
            </a:r>
            <a:endParaRPr lang="cs-CZ" dirty="0" smtClean="0"/>
          </a:p>
          <a:p>
            <a:r>
              <a:rPr lang="de-DE" dirty="0" err="1" smtClean="0"/>
              <a:t>Používejte</a:t>
            </a:r>
            <a:r>
              <a:rPr lang="de-DE" dirty="0" smtClean="0"/>
              <a:t> </a:t>
            </a:r>
            <a:r>
              <a:rPr lang="de-DE" dirty="0" err="1"/>
              <a:t>recyklovaný</a:t>
            </a:r>
            <a:r>
              <a:rPr lang="de-DE" dirty="0"/>
              <a:t> </a:t>
            </a:r>
            <a:r>
              <a:rPr lang="de-DE" dirty="0" err="1"/>
              <a:t>papír</a:t>
            </a:r>
            <a:r>
              <a:rPr lang="de-DE" dirty="0"/>
              <a:t> (</a:t>
            </a:r>
            <a:r>
              <a:rPr lang="de-DE" dirty="0" err="1"/>
              <a:t>klíčové</a:t>
            </a:r>
            <a:r>
              <a:rPr lang="de-DE" dirty="0"/>
              <a:t> </a:t>
            </a:r>
            <a:r>
              <a:rPr lang="de-DE" dirty="0" err="1"/>
              <a:t>slovo</a:t>
            </a:r>
            <a:r>
              <a:rPr lang="de-DE" dirty="0"/>
              <a:t> „</a:t>
            </a:r>
            <a:r>
              <a:rPr lang="de-DE" dirty="0" err="1"/>
              <a:t>Modrý</a:t>
            </a:r>
            <a:r>
              <a:rPr lang="de-DE" dirty="0"/>
              <a:t> </a:t>
            </a:r>
            <a:r>
              <a:rPr lang="de-DE" dirty="0" err="1"/>
              <a:t>anděl</a:t>
            </a:r>
            <a:r>
              <a:rPr lang="de-DE" dirty="0" smtClean="0"/>
              <a:t>“)</a:t>
            </a:r>
            <a:endParaRPr lang="cs-CZ" dirty="0" smtClean="0"/>
          </a:p>
          <a:p>
            <a:r>
              <a:rPr lang="de-DE" dirty="0" err="1" smtClean="0"/>
              <a:t>Vytisknout</a:t>
            </a:r>
            <a:r>
              <a:rPr lang="de-DE" dirty="0" smtClean="0"/>
              <a:t> </a:t>
            </a:r>
            <a:r>
              <a:rPr lang="de-DE" dirty="0"/>
              <a:t>na </a:t>
            </a:r>
            <a:r>
              <a:rPr lang="de-DE" dirty="0" err="1"/>
              <a:t>obě</a:t>
            </a:r>
            <a:r>
              <a:rPr lang="de-DE" dirty="0"/>
              <a:t> </a:t>
            </a:r>
            <a:r>
              <a:rPr lang="de-DE" dirty="0" err="1"/>
              <a:t>stranyE-maily</a:t>
            </a:r>
            <a:r>
              <a:rPr lang="de-DE" dirty="0"/>
              <a:t> </a:t>
            </a:r>
            <a:r>
              <a:rPr lang="de-DE" dirty="0" err="1"/>
              <a:t>tiskněte</a:t>
            </a:r>
            <a:r>
              <a:rPr lang="de-DE" dirty="0"/>
              <a:t> </a:t>
            </a:r>
            <a:r>
              <a:rPr lang="de-DE" dirty="0" err="1"/>
              <a:t>pouze</a:t>
            </a:r>
            <a:r>
              <a:rPr lang="de-DE" dirty="0"/>
              <a:t> v </a:t>
            </a:r>
            <a:r>
              <a:rPr lang="de-DE" dirty="0" err="1"/>
              <a:t>případě</a:t>
            </a:r>
            <a:r>
              <a:rPr lang="de-DE" dirty="0"/>
              <a:t>, </a:t>
            </a:r>
            <a:r>
              <a:rPr lang="de-DE" dirty="0" err="1"/>
              <a:t>že</a:t>
            </a:r>
            <a:r>
              <a:rPr lang="de-DE" dirty="0"/>
              <a:t> je </a:t>
            </a:r>
            <a:r>
              <a:rPr lang="de-DE" dirty="0" err="1"/>
              <a:t>opravdu</a:t>
            </a:r>
            <a:r>
              <a:rPr lang="de-DE" dirty="0"/>
              <a:t> </a:t>
            </a:r>
            <a:r>
              <a:rPr lang="de-DE" dirty="0" err="1" smtClean="0"/>
              <a:t>potřebujete</a:t>
            </a:r>
            <a:endParaRPr lang="cs-CZ" dirty="0" smtClean="0"/>
          </a:p>
          <a:p>
            <a:r>
              <a:rPr lang="de-DE" dirty="0" err="1" smtClean="0"/>
              <a:t>Poznámka</a:t>
            </a:r>
            <a:r>
              <a:rPr lang="de-DE" dirty="0" smtClean="0"/>
              <a:t> </a:t>
            </a:r>
            <a:r>
              <a:rPr lang="de-DE" dirty="0" err="1"/>
              <a:t>také</a:t>
            </a:r>
            <a:r>
              <a:rPr lang="de-DE" dirty="0"/>
              <a:t> v </a:t>
            </a:r>
            <a:r>
              <a:rPr lang="de-DE" dirty="0" err="1"/>
              <a:t>korespondenciVrácení</a:t>
            </a:r>
            <a:r>
              <a:rPr lang="de-DE" dirty="0"/>
              <a:t> </a:t>
            </a:r>
            <a:r>
              <a:rPr lang="de-DE" dirty="0" err="1"/>
              <a:t>tiskového</a:t>
            </a:r>
            <a:r>
              <a:rPr lang="de-DE" dirty="0"/>
              <a:t> </a:t>
            </a:r>
            <a:r>
              <a:rPr lang="de-DE" dirty="0" err="1"/>
              <a:t>materiálu</a:t>
            </a:r>
            <a:r>
              <a:rPr lang="de-DE" dirty="0"/>
              <a:t> (</a:t>
            </a:r>
            <a:r>
              <a:rPr lang="de-DE" dirty="0" err="1"/>
              <a:t>toner</a:t>
            </a:r>
            <a:r>
              <a:rPr lang="de-DE" dirty="0"/>
              <a:t>, </a:t>
            </a:r>
            <a:r>
              <a:rPr lang="de-DE" dirty="0" err="1"/>
              <a:t>barevné</a:t>
            </a:r>
            <a:r>
              <a:rPr lang="de-DE" dirty="0"/>
              <a:t> </a:t>
            </a:r>
            <a:r>
              <a:rPr lang="de-DE" dirty="0" err="1"/>
              <a:t>náplně</a:t>
            </a:r>
            <a:r>
              <a:rPr lang="de-DE" dirty="0"/>
              <a:t> – </a:t>
            </a:r>
            <a:r>
              <a:rPr lang="de-DE" dirty="0" err="1"/>
              <a:t>povinnost</a:t>
            </a:r>
            <a:r>
              <a:rPr lang="de-DE" dirty="0"/>
              <a:t> </a:t>
            </a:r>
            <a:r>
              <a:rPr lang="de-DE" dirty="0" err="1"/>
              <a:t>zpětného</a:t>
            </a:r>
            <a:r>
              <a:rPr lang="de-DE" dirty="0"/>
              <a:t> </a:t>
            </a:r>
            <a:r>
              <a:rPr lang="de-DE" dirty="0" err="1"/>
              <a:t>odběru</a:t>
            </a:r>
            <a:r>
              <a:rPr lang="de-DE" dirty="0" smtClean="0"/>
              <a:t>!)</a:t>
            </a:r>
            <a:endParaRPr lang="cs-CZ" dirty="0" smtClean="0"/>
          </a:p>
          <a:p>
            <a:r>
              <a:rPr lang="de-DE" dirty="0" err="1" smtClean="0"/>
              <a:t>Použití</a:t>
            </a:r>
            <a:r>
              <a:rPr lang="de-DE" dirty="0" smtClean="0"/>
              <a:t> </a:t>
            </a:r>
            <a:r>
              <a:rPr lang="de-DE" dirty="0" err="1"/>
              <a:t>barev</a:t>
            </a:r>
            <a:r>
              <a:rPr lang="de-DE" dirty="0"/>
              <a:t> 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minerálních</a:t>
            </a:r>
            <a:r>
              <a:rPr lang="de-DE" dirty="0"/>
              <a:t> </a:t>
            </a:r>
            <a:r>
              <a:rPr lang="de-DE" dirty="0" err="1" smtClean="0"/>
              <a:t>olejů</a:t>
            </a:r>
            <a:endParaRPr lang="cs-CZ" dirty="0" smtClean="0"/>
          </a:p>
          <a:p>
            <a:pPr marL="0" indent="0">
              <a:buNone/>
            </a:pPr>
            <a:r>
              <a:rPr lang="de-DE" dirty="0" err="1" smtClean="0"/>
              <a:t>Zařízení</a:t>
            </a:r>
            <a:endParaRPr lang="cs-CZ" dirty="0" smtClean="0"/>
          </a:p>
          <a:p>
            <a:r>
              <a:rPr lang="de-DE" dirty="0" err="1" smtClean="0"/>
              <a:t>Podle</a:t>
            </a:r>
            <a:r>
              <a:rPr lang="de-DE" dirty="0" smtClean="0"/>
              <a:t> </a:t>
            </a:r>
            <a:r>
              <a:rPr lang="de-DE" dirty="0" err="1"/>
              <a:t>potřeby</a:t>
            </a:r>
            <a:r>
              <a:rPr lang="de-DE" dirty="0"/>
              <a:t> </a:t>
            </a:r>
            <a:r>
              <a:rPr lang="de-DE" dirty="0" err="1"/>
              <a:t>použijte</a:t>
            </a:r>
            <a:r>
              <a:rPr lang="de-DE" dirty="0"/>
              <a:t> </a:t>
            </a:r>
            <a:r>
              <a:rPr lang="de-DE" dirty="0" err="1"/>
              <a:t>režim</a:t>
            </a:r>
            <a:r>
              <a:rPr lang="de-DE" dirty="0"/>
              <a:t> </a:t>
            </a:r>
            <a:r>
              <a:rPr lang="de-DE" dirty="0" err="1"/>
              <a:t>úspory</a:t>
            </a:r>
            <a:r>
              <a:rPr lang="de-DE" dirty="0"/>
              <a:t> </a:t>
            </a:r>
            <a:r>
              <a:rPr lang="de-DE" dirty="0" err="1" smtClean="0"/>
              <a:t>energie</a:t>
            </a:r>
            <a:endParaRPr lang="cs-CZ" dirty="0" smtClean="0"/>
          </a:p>
          <a:p>
            <a:r>
              <a:rPr lang="de-DE" dirty="0" err="1" smtClean="0"/>
              <a:t>Vypněte</a:t>
            </a:r>
            <a:r>
              <a:rPr lang="de-DE" dirty="0" smtClean="0"/>
              <a:t> </a:t>
            </a:r>
            <a:r>
              <a:rPr lang="de-DE" dirty="0" err="1"/>
              <a:t>pohotovostní</a:t>
            </a:r>
            <a:r>
              <a:rPr lang="de-DE" dirty="0"/>
              <a:t> </a:t>
            </a:r>
            <a:r>
              <a:rPr lang="de-DE" dirty="0" err="1"/>
              <a:t>zařízení</a:t>
            </a:r>
            <a:r>
              <a:rPr lang="de-DE" dirty="0"/>
              <a:t>, </a:t>
            </a:r>
            <a:r>
              <a:rPr lang="de-DE" dirty="0" err="1"/>
              <a:t>jako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obrazovky</a:t>
            </a:r>
            <a:r>
              <a:rPr lang="de-DE" dirty="0"/>
              <a:t> (</a:t>
            </a:r>
            <a:r>
              <a:rPr lang="de-DE" dirty="0" err="1"/>
              <a:t>pokud</a:t>
            </a:r>
            <a:r>
              <a:rPr lang="de-DE" dirty="0"/>
              <a:t> se </a:t>
            </a:r>
            <a:r>
              <a:rPr lang="de-DE" dirty="0" err="1"/>
              <a:t>pracoviště</a:t>
            </a:r>
            <a:r>
              <a:rPr lang="de-DE" dirty="0"/>
              <a:t> </a:t>
            </a:r>
            <a:r>
              <a:rPr lang="de-DE" dirty="0" err="1"/>
              <a:t>již</a:t>
            </a:r>
            <a:r>
              <a:rPr lang="de-DE" dirty="0"/>
              <a:t> </a:t>
            </a:r>
            <a:r>
              <a:rPr lang="de-DE" dirty="0" err="1"/>
              <a:t>nepoužívá</a:t>
            </a:r>
            <a:r>
              <a:rPr lang="de-DE" dirty="0"/>
              <a:t>).</a:t>
            </a:r>
            <a:r>
              <a:rPr lang="de-D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0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Udržitelná</a:t>
            </a:r>
            <a:r>
              <a:rPr lang="de-DE" dirty="0" smtClean="0"/>
              <a:t> </a:t>
            </a:r>
            <a:r>
              <a:rPr lang="de-DE" dirty="0" err="1" smtClean="0"/>
              <a:t>Mobilit</a:t>
            </a:r>
            <a:r>
              <a:rPr lang="cs-CZ" dirty="0" smtClean="0"/>
              <a:t>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Elektromobilita</a:t>
            </a:r>
            <a:endParaRPr lang="cs-CZ" dirty="0" smtClean="0"/>
          </a:p>
          <a:p>
            <a:r>
              <a:rPr lang="de-DE" dirty="0" err="1" smtClean="0"/>
              <a:t>Převést</a:t>
            </a:r>
            <a:r>
              <a:rPr lang="de-DE" dirty="0" smtClean="0"/>
              <a:t> </a:t>
            </a:r>
            <a:r>
              <a:rPr lang="de-DE" dirty="0" err="1"/>
              <a:t>vozový</a:t>
            </a:r>
            <a:r>
              <a:rPr lang="de-DE" dirty="0"/>
              <a:t> park na </a:t>
            </a:r>
            <a:r>
              <a:rPr lang="de-DE" dirty="0" smtClean="0"/>
              <a:t>e-</a:t>
            </a:r>
            <a:r>
              <a:rPr lang="de-DE" dirty="0" err="1" smtClean="0"/>
              <a:t>mobilitu</a:t>
            </a:r>
            <a:endParaRPr lang="cs-CZ" dirty="0" smtClean="0"/>
          </a:p>
          <a:p>
            <a:r>
              <a:rPr lang="de-DE" dirty="0" err="1" smtClean="0"/>
              <a:t>Nabíjecí</a:t>
            </a:r>
            <a:r>
              <a:rPr lang="de-DE" dirty="0" smtClean="0"/>
              <a:t> </a:t>
            </a:r>
            <a:r>
              <a:rPr lang="de-DE" dirty="0" err="1"/>
              <a:t>stanice</a:t>
            </a:r>
            <a:r>
              <a:rPr lang="de-DE" dirty="0"/>
              <a:t> pro </a:t>
            </a:r>
            <a:r>
              <a:rPr lang="de-DE" dirty="0" err="1"/>
              <a:t>firmu</a:t>
            </a:r>
            <a:r>
              <a:rPr lang="de-DE" dirty="0"/>
              <a:t>, </a:t>
            </a:r>
            <a:r>
              <a:rPr lang="de-DE" dirty="0" err="1"/>
              <a:t>zaměstnance</a:t>
            </a:r>
            <a:r>
              <a:rPr lang="de-DE" dirty="0"/>
              <a:t> a </a:t>
            </a:r>
            <a:r>
              <a:rPr lang="de-DE" dirty="0" err="1" smtClean="0"/>
              <a:t>hosty</a:t>
            </a:r>
            <a:endParaRPr lang="cs-CZ" dirty="0" smtClean="0"/>
          </a:p>
          <a:p>
            <a:r>
              <a:rPr lang="de-DE" dirty="0" err="1" smtClean="0"/>
              <a:t>Využijte</a:t>
            </a:r>
            <a:r>
              <a:rPr lang="de-DE" dirty="0" smtClean="0"/>
              <a:t> </a:t>
            </a:r>
            <a:r>
              <a:rPr lang="de-DE" dirty="0" err="1"/>
              <a:t>vlastní</a:t>
            </a:r>
            <a:r>
              <a:rPr lang="de-DE" dirty="0"/>
              <a:t> </a:t>
            </a:r>
            <a:r>
              <a:rPr lang="de-DE" dirty="0" err="1"/>
              <a:t>fotovoltaiku</a:t>
            </a:r>
            <a:r>
              <a:rPr lang="de-DE" dirty="0"/>
              <a:t> pro e-</a:t>
            </a:r>
            <a:r>
              <a:rPr lang="de-DE" dirty="0" err="1"/>
              <a:t>auta</a:t>
            </a:r>
            <a:r>
              <a:rPr lang="de-DE" dirty="0" smtClean="0"/>
              <a:t>...</a:t>
            </a:r>
            <a:endParaRPr lang="cs-CZ" dirty="0" smtClean="0"/>
          </a:p>
          <a:p>
            <a:pPr marL="0" indent="0">
              <a:buNone/>
            </a:pPr>
            <a:r>
              <a:rPr lang="de-DE" dirty="0" smtClean="0"/>
              <a:t>Pro </a:t>
            </a:r>
            <a:r>
              <a:rPr lang="de-DE" dirty="0" err="1" smtClean="0"/>
              <a:t>hosty</a:t>
            </a:r>
            <a:endParaRPr lang="cs-CZ" dirty="0" smtClean="0"/>
          </a:p>
          <a:p>
            <a:r>
              <a:rPr lang="de-DE" dirty="0" err="1" smtClean="0"/>
              <a:t>Informujte</a:t>
            </a:r>
            <a:r>
              <a:rPr lang="de-DE" dirty="0" smtClean="0"/>
              <a:t> </a:t>
            </a:r>
            <a:r>
              <a:rPr lang="de-DE" dirty="0"/>
              <a:t>o </a:t>
            </a:r>
            <a:r>
              <a:rPr lang="de-DE" dirty="0" err="1"/>
              <a:t>možnostech</a:t>
            </a:r>
            <a:r>
              <a:rPr lang="de-DE" dirty="0"/>
              <a:t> </a:t>
            </a:r>
            <a:r>
              <a:rPr lang="de-DE" dirty="0" err="1"/>
              <a:t>příjezdu</a:t>
            </a:r>
            <a:r>
              <a:rPr lang="de-DE" dirty="0"/>
              <a:t> a </a:t>
            </a:r>
            <a:r>
              <a:rPr lang="de-DE" dirty="0" err="1"/>
              <a:t>dopravy</a:t>
            </a:r>
            <a:r>
              <a:rPr lang="de-DE" dirty="0"/>
              <a:t> </a:t>
            </a:r>
            <a:r>
              <a:rPr lang="de-DE" dirty="0" err="1"/>
              <a:t>šetrných</a:t>
            </a:r>
            <a:r>
              <a:rPr lang="de-DE" dirty="0"/>
              <a:t> k </a:t>
            </a:r>
            <a:r>
              <a:rPr lang="de-DE" dirty="0" err="1"/>
              <a:t>životnímu</a:t>
            </a:r>
            <a:r>
              <a:rPr lang="de-DE" dirty="0"/>
              <a:t> </a:t>
            </a:r>
            <a:r>
              <a:rPr lang="de-DE" dirty="0" err="1" smtClean="0"/>
              <a:t>prostředí</a:t>
            </a:r>
            <a:endParaRPr lang="cs-CZ" dirty="0" smtClean="0"/>
          </a:p>
          <a:p>
            <a:r>
              <a:rPr lang="de-DE" dirty="0" smtClean="0"/>
              <a:t>Transfer </a:t>
            </a:r>
            <a:r>
              <a:rPr lang="de-DE" dirty="0"/>
              <a:t>– </a:t>
            </a:r>
            <a:r>
              <a:rPr lang="de-DE" dirty="0" err="1"/>
              <a:t>vyzvednutí</a:t>
            </a:r>
            <a:r>
              <a:rPr lang="de-DE" dirty="0"/>
              <a:t> </a:t>
            </a:r>
            <a:r>
              <a:rPr lang="de-DE" dirty="0" err="1"/>
              <a:t>hostů</a:t>
            </a:r>
            <a:r>
              <a:rPr lang="de-DE" dirty="0"/>
              <a:t> (</a:t>
            </a:r>
            <a:r>
              <a:rPr lang="de-DE" dirty="0" err="1"/>
              <a:t>elektrickým</a:t>
            </a:r>
            <a:r>
              <a:rPr lang="de-DE" dirty="0"/>
              <a:t>) </a:t>
            </a:r>
            <a:r>
              <a:rPr lang="de-DE" dirty="0" err="1"/>
              <a:t>vozem</a:t>
            </a:r>
            <a:r>
              <a:rPr lang="de-DE" dirty="0"/>
              <a:t> z </a:t>
            </a:r>
            <a:r>
              <a:rPr lang="de-DE" dirty="0" err="1"/>
              <a:t>vlakového</a:t>
            </a:r>
            <a:r>
              <a:rPr lang="de-DE" dirty="0"/>
              <a:t> </a:t>
            </a:r>
            <a:r>
              <a:rPr lang="de-DE" dirty="0" err="1"/>
              <a:t>nádražíPůjčovna</a:t>
            </a:r>
            <a:r>
              <a:rPr lang="de-DE" dirty="0"/>
              <a:t> </a:t>
            </a:r>
            <a:r>
              <a:rPr lang="de-DE" dirty="0" err="1"/>
              <a:t>kol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elektrokolVyužití</a:t>
            </a:r>
            <a:r>
              <a:rPr lang="de-DE" dirty="0"/>
              <a:t> </a:t>
            </a:r>
            <a:r>
              <a:rPr lang="de-DE" dirty="0" err="1"/>
              <a:t>kooperací</a:t>
            </a:r>
            <a:r>
              <a:rPr lang="de-DE" dirty="0"/>
              <a:t> </a:t>
            </a:r>
            <a:r>
              <a:rPr lang="de-DE" dirty="0" err="1"/>
              <a:t>cestovního</a:t>
            </a:r>
            <a:r>
              <a:rPr lang="de-DE" dirty="0"/>
              <a:t> </a:t>
            </a:r>
            <a:r>
              <a:rPr lang="de-DE" dirty="0" err="1"/>
              <a:t>ruchu</a:t>
            </a:r>
            <a:r>
              <a:rPr lang="de-DE" dirty="0"/>
              <a:t>, </a:t>
            </a:r>
            <a:r>
              <a:rPr lang="de-DE" dirty="0" err="1"/>
              <a:t>kupř</a:t>
            </a:r>
            <a:r>
              <a:rPr lang="de-DE" dirty="0"/>
              <a:t>. B. pro </a:t>
            </a:r>
            <a:r>
              <a:rPr lang="de-DE" dirty="0" err="1"/>
              <a:t>veřejnou</a:t>
            </a:r>
            <a:r>
              <a:rPr lang="de-DE" dirty="0"/>
              <a:t> </a:t>
            </a:r>
            <a:r>
              <a:rPr lang="de-DE" dirty="0" err="1"/>
              <a:t>dopravu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2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„Dělej dobro a mluv o tom“ – komunikace s hostem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Váš</a:t>
            </a:r>
            <a:r>
              <a:rPr lang="de-DE" dirty="0"/>
              <a:t> </a:t>
            </a:r>
            <a:r>
              <a:rPr lang="de-DE" dirty="0" err="1"/>
              <a:t>závazek</a:t>
            </a:r>
            <a:r>
              <a:rPr lang="de-DE" dirty="0"/>
              <a:t> k </a:t>
            </a:r>
            <a:r>
              <a:rPr lang="de-DE" dirty="0" err="1"/>
              <a:t>ochraně</a:t>
            </a:r>
            <a:r>
              <a:rPr lang="de-DE" dirty="0"/>
              <a:t> </a:t>
            </a:r>
            <a:r>
              <a:rPr lang="de-DE" dirty="0" err="1"/>
              <a:t>životního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 a </a:t>
            </a:r>
            <a:r>
              <a:rPr lang="de-DE" dirty="0" err="1"/>
              <a:t>udržitelnosti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měl</a:t>
            </a:r>
            <a:r>
              <a:rPr lang="de-DE" dirty="0"/>
              <a:t> </a:t>
            </a:r>
            <a:r>
              <a:rPr lang="de-DE" dirty="0" err="1"/>
              <a:t>být</a:t>
            </a:r>
            <a:r>
              <a:rPr lang="de-DE" dirty="0"/>
              <a:t> </a:t>
            </a:r>
            <a:r>
              <a:rPr lang="de-DE" dirty="0" err="1"/>
              <a:t>sdělen</a:t>
            </a:r>
            <a:r>
              <a:rPr lang="de-DE" dirty="0"/>
              <a:t> </a:t>
            </a:r>
            <a:r>
              <a:rPr lang="de-DE" dirty="0" err="1"/>
              <a:t>hostům</a:t>
            </a:r>
            <a:r>
              <a:rPr lang="de-DE" dirty="0"/>
              <a:t>, </a:t>
            </a:r>
            <a:r>
              <a:rPr lang="de-DE" dirty="0" err="1"/>
              <a:t>aby</a:t>
            </a:r>
            <a:r>
              <a:rPr lang="de-DE" dirty="0"/>
              <a:t> </a:t>
            </a:r>
            <a:r>
              <a:rPr lang="de-DE" dirty="0" err="1"/>
              <a:t>byla</a:t>
            </a:r>
            <a:r>
              <a:rPr lang="de-DE" dirty="0"/>
              <a:t> </a:t>
            </a:r>
            <a:r>
              <a:rPr lang="de-DE" dirty="0" err="1"/>
              <a:t>zajištěna</a:t>
            </a:r>
            <a:r>
              <a:rPr lang="de-DE" dirty="0"/>
              <a:t> </a:t>
            </a:r>
            <a:r>
              <a:rPr lang="de-DE" dirty="0" err="1"/>
              <a:t>transparentnost</a:t>
            </a:r>
            <a:r>
              <a:rPr lang="de-DE" dirty="0"/>
              <a:t> a v </a:t>
            </a:r>
            <a:r>
              <a:rPr lang="de-DE" dirty="0" err="1"/>
              <a:t>konečném</a:t>
            </a:r>
            <a:r>
              <a:rPr lang="de-DE" dirty="0"/>
              <a:t> </a:t>
            </a:r>
            <a:r>
              <a:rPr lang="de-DE" dirty="0" err="1"/>
              <a:t>důsledku</a:t>
            </a:r>
            <a:r>
              <a:rPr lang="de-DE" dirty="0"/>
              <a:t> </a:t>
            </a:r>
            <a:r>
              <a:rPr lang="de-DE" dirty="0" err="1"/>
              <a:t>také</a:t>
            </a:r>
            <a:r>
              <a:rPr lang="de-DE" dirty="0"/>
              <a:t> </a:t>
            </a:r>
            <a:r>
              <a:rPr lang="de-DE" dirty="0" err="1"/>
              <a:t>zlepšení</a:t>
            </a:r>
            <a:r>
              <a:rPr lang="de-DE" dirty="0"/>
              <a:t> </a:t>
            </a:r>
            <a:r>
              <a:rPr lang="de-DE" dirty="0" err="1"/>
              <a:t>vaší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a </a:t>
            </a:r>
            <a:r>
              <a:rPr lang="de-DE" dirty="0" err="1"/>
              <a:t>tím</a:t>
            </a:r>
            <a:r>
              <a:rPr lang="de-DE" dirty="0"/>
              <a:t> i </a:t>
            </a:r>
            <a:r>
              <a:rPr lang="de-DE" dirty="0" err="1"/>
              <a:t>finanční</a:t>
            </a:r>
            <a:r>
              <a:rPr lang="de-DE" dirty="0"/>
              <a:t> </a:t>
            </a:r>
            <a:r>
              <a:rPr lang="de-DE" dirty="0" err="1"/>
              <a:t>přidané</a:t>
            </a:r>
            <a:r>
              <a:rPr lang="de-DE" dirty="0"/>
              <a:t> </a:t>
            </a:r>
            <a:r>
              <a:rPr lang="de-DE" dirty="0" err="1"/>
              <a:t>hodnoty</a:t>
            </a:r>
            <a:r>
              <a:rPr lang="de-DE" dirty="0" smtClean="0"/>
              <a:t>.</a:t>
            </a:r>
            <a:endParaRPr lang="cs-CZ" dirty="0" smtClean="0"/>
          </a:p>
          <a:p>
            <a:r>
              <a:rPr lang="de-DE" dirty="0" err="1" smtClean="0"/>
              <a:t>Používejte</a:t>
            </a:r>
            <a:r>
              <a:rPr lang="de-DE" dirty="0" smtClean="0"/>
              <a:t> </a:t>
            </a:r>
            <a:r>
              <a:rPr lang="de-DE" dirty="0" err="1"/>
              <a:t>všechny</a:t>
            </a:r>
            <a:r>
              <a:rPr lang="de-DE" dirty="0"/>
              <a:t> </a:t>
            </a:r>
            <a:r>
              <a:rPr lang="de-DE" dirty="0" err="1"/>
              <a:t>kanály</a:t>
            </a:r>
            <a:r>
              <a:rPr lang="de-DE" dirty="0"/>
              <a:t>, </a:t>
            </a:r>
            <a:r>
              <a:rPr lang="de-DE" dirty="0" err="1"/>
              <a:t>které</a:t>
            </a:r>
            <a:r>
              <a:rPr lang="de-DE" dirty="0"/>
              <a:t> </a:t>
            </a:r>
            <a:r>
              <a:rPr lang="de-DE" dirty="0" err="1"/>
              <a:t>máte</a:t>
            </a:r>
            <a:r>
              <a:rPr lang="de-DE" dirty="0"/>
              <a:t> k </a:t>
            </a:r>
            <a:r>
              <a:rPr lang="de-DE" dirty="0" err="1"/>
              <a:t>dispozici</a:t>
            </a:r>
            <a:r>
              <a:rPr lang="de-DE" dirty="0"/>
              <a:t>, </a:t>
            </a:r>
            <a:r>
              <a:rPr lang="de-DE" dirty="0" err="1"/>
              <a:t>jako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webové</a:t>
            </a:r>
            <a:r>
              <a:rPr lang="de-DE" dirty="0"/>
              <a:t> </a:t>
            </a:r>
            <a:r>
              <a:rPr lang="de-DE" dirty="0" err="1"/>
              <a:t>stránky</a:t>
            </a:r>
            <a:r>
              <a:rPr lang="de-DE" dirty="0"/>
              <a:t>, </a:t>
            </a:r>
            <a:r>
              <a:rPr lang="de-DE" dirty="0" err="1"/>
              <a:t>menu</a:t>
            </a:r>
            <a:r>
              <a:rPr lang="de-DE" dirty="0"/>
              <a:t>, </a:t>
            </a:r>
            <a:r>
              <a:rPr lang="de-DE" dirty="0" err="1"/>
              <a:t>informace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výtahu</a:t>
            </a:r>
            <a:r>
              <a:rPr lang="de-DE" dirty="0"/>
              <a:t>, na </a:t>
            </a:r>
            <a:r>
              <a:rPr lang="de-DE" dirty="0" err="1"/>
              <a:t>toaletě</a:t>
            </a:r>
            <a:r>
              <a:rPr lang="de-DE" dirty="0"/>
              <a:t>, ... a </a:t>
            </a:r>
            <a:r>
              <a:rPr lang="de-DE" dirty="0" err="1"/>
              <a:t>především</a:t>
            </a:r>
            <a:r>
              <a:rPr lang="de-DE" dirty="0"/>
              <a:t> na </a:t>
            </a:r>
            <a:r>
              <a:rPr lang="de-DE" dirty="0" err="1"/>
              <a:t>sociálních</a:t>
            </a:r>
            <a:r>
              <a:rPr lang="de-DE" dirty="0"/>
              <a:t> </a:t>
            </a:r>
            <a:r>
              <a:rPr lang="de-DE" dirty="0" err="1"/>
              <a:t>sítích</a:t>
            </a:r>
            <a:r>
              <a:rPr lang="de-DE" dirty="0"/>
              <a:t> (Facebook, </a:t>
            </a:r>
            <a:r>
              <a:rPr lang="de-DE" dirty="0" err="1"/>
              <a:t>TikTok</a:t>
            </a:r>
            <a:r>
              <a:rPr lang="de-DE" dirty="0"/>
              <a:t>, </a:t>
            </a:r>
            <a:r>
              <a:rPr lang="de-DE" dirty="0" err="1"/>
              <a:t>twitter</a:t>
            </a:r>
            <a:r>
              <a:rPr lang="de-DE" dirty="0"/>
              <a:t>, ...), </a:t>
            </a:r>
            <a:r>
              <a:rPr lang="de-DE" dirty="0" err="1"/>
              <a:t>blozích</a:t>
            </a:r>
            <a:r>
              <a:rPr lang="de-DE" dirty="0"/>
              <a:t>, </a:t>
            </a:r>
            <a:r>
              <a:rPr lang="de-DE" dirty="0" err="1"/>
              <a:t>newsletterech</a:t>
            </a:r>
            <a:r>
              <a:rPr lang="de-DE" dirty="0"/>
              <a:t>, . </a:t>
            </a:r>
            <a:r>
              <a:rPr lang="de-DE" dirty="0" smtClean="0"/>
              <a:t>..</a:t>
            </a:r>
            <a:endParaRPr lang="cs-CZ" dirty="0" smtClean="0"/>
          </a:p>
          <a:p>
            <a:r>
              <a:rPr lang="de-DE" b="1" dirty="0" err="1" smtClean="0"/>
              <a:t>Důležité</a:t>
            </a:r>
            <a:r>
              <a:rPr lang="de-DE" b="1" dirty="0"/>
              <a:t>: "Internet </a:t>
            </a:r>
            <a:r>
              <a:rPr lang="de-DE" b="1" dirty="0" err="1"/>
              <a:t>není</a:t>
            </a:r>
            <a:r>
              <a:rPr lang="de-DE" b="1" dirty="0"/>
              <a:t> </a:t>
            </a:r>
            <a:r>
              <a:rPr lang="de-DE" b="1" dirty="0" err="1"/>
              <a:t>technologie</a:t>
            </a:r>
            <a:r>
              <a:rPr lang="de-DE" b="1" dirty="0"/>
              <a:t>, je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životní</a:t>
            </a:r>
            <a:r>
              <a:rPr lang="de-DE" b="1" dirty="0"/>
              <a:t> </a:t>
            </a:r>
            <a:r>
              <a:rPr lang="de-DE" b="1" dirty="0" err="1"/>
              <a:t>prostředí</a:t>
            </a:r>
            <a:r>
              <a:rPr lang="de-DE" b="1" dirty="0" smtClean="0"/>
              <a:t>!„</a:t>
            </a:r>
            <a:endParaRPr lang="cs-CZ" b="1" dirty="0" smtClean="0"/>
          </a:p>
          <a:p>
            <a:r>
              <a:rPr lang="de-DE" dirty="0" smtClean="0"/>
              <a:t>(</a:t>
            </a:r>
            <a:r>
              <a:rPr lang="de-DE" dirty="0"/>
              <a:t>Prof. Dr. </a:t>
            </a:r>
            <a:r>
              <a:rPr lang="de-DE" dirty="0" err="1"/>
              <a:t>Caja</a:t>
            </a:r>
            <a:r>
              <a:rPr lang="de-DE" dirty="0"/>
              <a:t> </a:t>
            </a:r>
            <a:r>
              <a:rPr lang="de-DE" dirty="0" err="1"/>
              <a:t>Thimm</a:t>
            </a:r>
            <a:r>
              <a:rPr lang="de-DE" dirty="0"/>
              <a:t> - </a:t>
            </a:r>
            <a:r>
              <a:rPr lang="de-DE" dirty="0" err="1"/>
              <a:t>profesor</a:t>
            </a:r>
            <a:r>
              <a:rPr lang="de-DE" dirty="0"/>
              <a:t> </a:t>
            </a:r>
            <a:r>
              <a:rPr lang="de-DE" dirty="0" err="1"/>
              <a:t>mediálních</a:t>
            </a:r>
            <a:r>
              <a:rPr lang="de-DE" dirty="0"/>
              <a:t> </a:t>
            </a:r>
            <a:r>
              <a:rPr lang="de-DE" dirty="0" err="1"/>
              <a:t>studií</a:t>
            </a:r>
            <a:r>
              <a:rPr lang="de-DE" dirty="0"/>
              <a:t> a </a:t>
            </a:r>
            <a:r>
              <a:rPr lang="de-DE" dirty="0" err="1"/>
              <a:t>intermediality</a:t>
            </a:r>
            <a:r>
              <a:rPr lang="de-DE" dirty="0"/>
              <a:t> na </a:t>
            </a:r>
            <a:r>
              <a:rPr lang="de-DE" dirty="0" err="1"/>
              <a:t>Univerzitě</a:t>
            </a:r>
            <a:r>
              <a:rPr lang="de-DE" dirty="0"/>
              <a:t> v </a:t>
            </a:r>
            <a:r>
              <a:rPr lang="de-DE" dirty="0" err="1"/>
              <a:t>Bonnu</a:t>
            </a:r>
            <a:r>
              <a:rPr lang="de-DE" dirty="0"/>
              <a:t>)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4707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Odkaz</a:t>
            </a:r>
            <a:r>
              <a:rPr lang="de-DE" dirty="0"/>
              <a:t> na </a:t>
            </a:r>
            <a:r>
              <a:rPr lang="de-DE" dirty="0" err="1"/>
              <a:t>zdroj</a:t>
            </a:r>
            <a:r>
              <a:rPr lang="de-DE" dirty="0"/>
              <a:t>: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										Stephan </a:t>
            </a:r>
            <a:r>
              <a:rPr lang="de-DE" dirty="0" err="1" smtClean="0"/>
              <a:t>Stomporowski</a:t>
            </a: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										Benjamin Laux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dirty="0" smtClean="0"/>
              <a:t>										UVK Verlag München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  <a:p>
            <a:pPr marL="0" indent="0">
              <a:spcBef>
                <a:spcPts val="600"/>
              </a:spcBef>
              <a:buNone/>
            </a:pPr>
            <a:endParaRPr lang="de-DE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de-DE" dirty="0" err="1"/>
              <a:t>Dále</a:t>
            </a:r>
            <a:r>
              <a:rPr lang="de-DE" dirty="0"/>
              <a:t>: </a:t>
            </a:r>
            <a:r>
              <a:rPr lang="de-DE" dirty="0" err="1"/>
              <a:t>mediální</a:t>
            </a:r>
            <a:r>
              <a:rPr lang="de-DE" dirty="0"/>
              <a:t> a </a:t>
            </a:r>
            <a:r>
              <a:rPr lang="de-DE" dirty="0" err="1"/>
              <a:t>internetový</a:t>
            </a:r>
            <a:r>
              <a:rPr lang="de-DE" dirty="0"/>
              <a:t> </a:t>
            </a:r>
            <a:r>
              <a:rPr lang="de-DE" dirty="0" err="1"/>
              <a:t>výzkum</a:t>
            </a:r>
            <a:r>
              <a:rPr lang="de-DE" dirty="0"/>
              <a:t>, </a:t>
            </a:r>
            <a:r>
              <a:rPr lang="de-DE" dirty="0" err="1"/>
              <a:t>přednášky</a:t>
            </a:r>
            <a:r>
              <a:rPr lang="de-DE" dirty="0"/>
              <a:t> </a:t>
            </a:r>
            <a:r>
              <a:rPr lang="de-DE" dirty="0" err="1"/>
              <a:t>atp</a:t>
            </a:r>
            <a:r>
              <a:rPr lang="de-DE" dirty="0"/>
              <a:t>.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55" y="1638101"/>
            <a:ext cx="2853175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s hostem - doporučení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Informovat</a:t>
            </a:r>
            <a:r>
              <a:rPr lang="de-DE" dirty="0"/>
              <a:t> </a:t>
            </a:r>
            <a:r>
              <a:rPr lang="de-DE" dirty="0" err="1"/>
              <a:t>místo</a:t>
            </a:r>
            <a:r>
              <a:rPr lang="de-DE" dirty="0"/>
              <a:t> </a:t>
            </a:r>
            <a:r>
              <a:rPr lang="de-DE" dirty="0" err="1" smtClean="0"/>
              <a:t>učit</a:t>
            </a:r>
            <a:endParaRPr lang="cs-CZ" dirty="0" smtClean="0"/>
          </a:p>
          <a:p>
            <a:r>
              <a:rPr lang="de-DE" dirty="0" err="1" smtClean="0"/>
              <a:t>Aktivně</a:t>
            </a:r>
            <a:r>
              <a:rPr lang="de-DE" dirty="0" smtClean="0"/>
              <a:t> </a:t>
            </a:r>
            <a:r>
              <a:rPr lang="de-DE" dirty="0" err="1"/>
              <a:t>zapojte</a:t>
            </a:r>
            <a:r>
              <a:rPr lang="de-DE" dirty="0"/>
              <a:t> </a:t>
            </a:r>
            <a:r>
              <a:rPr lang="de-DE" dirty="0" err="1"/>
              <a:t>hosty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výměna</a:t>
            </a:r>
            <a:r>
              <a:rPr lang="de-DE" dirty="0"/>
              <a:t> </a:t>
            </a:r>
            <a:r>
              <a:rPr lang="de-DE" dirty="0" err="1"/>
              <a:t>ručníku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ložního</a:t>
            </a:r>
            <a:r>
              <a:rPr lang="de-DE" dirty="0"/>
              <a:t> </a:t>
            </a:r>
            <a:r>
              <a:rPr lang="de-DE" dirty="0" err="1"/>
              <a:t>prádla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Zapojte</a:t>
            </a:r>
            <a:r>
              <a:rPr lang="de-DE" dirty="0" smtClean="0"/>
              <a:t> </a:t>
            </a:r>
            <a:r>
              <a:rPr lang="de-DE" dirty="0" err="1"/>
              <a:t>hosty</a:t>
            </a:r>
            <a:r>
              <a:rPr lang="de-DE" dirty="0"/>
              <a:t> </a:t>
            </a:r>
            <a:r>
              <a:rPr lang="de-DE" dirty="0" err="1"/>
              <a:t>jako</a:t>
            </a:r>
            <a:r>
              <a:rPr lang="de-DE" dirty="0"/>
              <a:t> „</a:t>
            </a:r>
            <a:r>
              <a:rPr lang="de-DE" dirty="0" err="1"/>
              <a:t>konzultanty</a:t>
            </a:r>
            <a:r>
              <a:rPr lang="de-DE" dirty="0" smtClean="0"/>
              <a:t>“.</a:t>
            </a:r>
            <a:endParaRPr lang="cs-CZ" dirty="0" smtClean="0"/>
          </a:p>
          <a:p>
            <a:r>
              <a:rPr lang="de-DE" dirty="0" err="1" smtClean="0"/>
              <a:t>Čestná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transparentní</a:t>
            </a:r>
            <a:r>
              <a:rPr lang="de-DE" dirty="0"/>
              <a:t> </a:t>
            </a:r>
            <a:r>
              <a:rPr lang="de-DE" dirty="0" err="1"/>
              <a:t>komunikace</a:t>
            </a:r>
            <a:r>
              <a:rPr lang="de-DE" dirty="0"/>
              <a:t> (</a:t>
            </a:r>
            <a:r>
              <a:rPr lang="de-DE" dirty="0" err="1"/>
              <a:t>sdělované</a:t>
            </a:r>
            <a:r>
              <a:rPr lang="de-DE" dirty="0"/>
              <a:t> </a:t>
            </a:r>
            <a:r>
              <a:rPr lang="de-DE" dirty="0" err="1"/>
              <a:t>hodnoty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se </a:t>
            </a:r>
            <a:r>
              <a:rPr lang="de-DE" dirty="0" err="1"/>
              <a:t>měly</a:t>
            </a:r>
            <a:r>
              <a:rPr lang="de-DE" dirty="0"/>
              <a:t> </a:t>
            </a:r>
            <a:r>
              <a:rPr lang="de-DE" dirty="0" err="1"/>
              <a:t>skutečně</a:t>
            </a:r>
            <a:r>
              <a:rPr lang="de-DE" dirty="0"/>
              <a:t> </a:t>
            </a:r>
            <a:r>
              <a:rPr lang="de-DE" dirty="0" err="1"/>
              <a:t>žít</a:t>
            </a:r>
            <a:r>
              <a:rPr lang="de-DE" dirty="0"/>
              <a:t> – </a:t>
            </a:r>
            <a:r>
              <a:rPr lang="de-DE" dirty="0" err="1"/>
              <a:t>žádné</a:t>
            </a:r>
            <a:r>
              <a:rPr lang="de-DE" dirty="0"/>
              <a:t> „</a:t>
            </a:r>
            <a:r>
              <a:rPr lang="de-DE" dirty="0" err="1"/>
              <a:t>zelené</a:t>
            </a:r>
            <a:r>
              <a:rPr lang="de-DE" dirty="0"/>
              <a:t> </a:t>
            </a:r>
            <a:r>
              <a:rPr lang="de-DE" dirty="0" err="1"/>
              <a:t>praní</a:t>
            </a:r>
            <a:r>
              <a:rPr lang="de-DE" dirty="0" smtClean="0"/>
              <a:t>“)</a:t>
            </a:r>
            <a:endParaRPr lang="cs-CZ" dirty="0" smtClean="0"/>
          </a:p>
          <a:p>
            <a:r>
              <a:rPr lang="de-DE" dirty="0" err="1" smtClean="0"/>
              <a:t>Používejte</a:t>
            </a:r>
            <a:r>
              <a:rPr lang="de-DE" dirty="0" smtClean="0"/>
              <a:t> </a:t>
            </a:r>
            <a:r>
              <a:rPr lang="de-DE" dirty="0" err="1"/>
              <a:t>metody</a:t>
            </a:r>
            <a:r>
              <a:rPr lang="de-DE" dirty="0"/>
              <a:t> </a:t>
            </a:r>
            <a:r>
              <a:rPr lang="de-DE" dirty="0" err="1"/>
              <a:t>vyprávěníJednoduchá</a:t>
            </a:r>
            <a:r>
              <a:rPr lang="de-DE" dirty="0"/>
              <a:t> </a:t>
            </a:r>
            <a:r>
              <a:rPr lang="de-DE" dirty="0" err="1"/>
              <a:t>komunikace</a:t>
            </a:r>
            <a:r>
              <a:rPr lang="de-DE" dirty="0"/>
              <a:t> (</a:t>
            </a:r>
            <a:r>
              <a:rPr lang="de-DE" dirty="0" err="1"/>
              <a:t>jasná</a:t>
            </a:r>
            <a:r>
              <a:rPr lang="de-DE" dirty="0"/>
              <a:t> </a:t>
            </a:r>
            <a:r>
              <a:rPr lang="de-DE" dirty="0" err="1"/>
              <a:t>sdělení</a:t>
            </a:r>
            <a:r>
              <a:rPr lang="de-DE" dirty="0"/>
              <a:t> - "</a:t>
            </a:r>
            <a:r>
              <a:rPr lang="de-DE" dirty="0" err="1"/>
              <a:t>síla</a:t>
            </a:r>
            <a:r>
              <a:rPr lang="de-DE" dirty="0"/>
              <a:t>" </a:t>
            </a:r>
            <a:r>
              <a:rPr lang="de-DE" dirty="0" err="1"/>
              <a:t>obrázků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Sdělujte</a:t>
            </a:r>
            <a:r>
              <a:rPr lang="de-DE" dirty="0" smtClean="0"/>
              <a:t> </a:t>
            </a:r>
            <a:r>
              <a:rPr lang="de-DE" dirty="0" err="1"/>
              <a:t>minulé</a:t>
            </a:r>
            <a:r>
              <a:rPr lang="de-DE" dirty="0"/>
              <a:t> </a:t>
            </a:r>
            <a:r>
              <a:rPr lang="de-DE" dirty="0" err="1"/>
              <a:t>úspěchyKreativně</a:t>
            </a:r>
            <a:r>
              <a:rPr lang="de-DE" dirty="0"/>
              <a:t> </a:t>
            </a:r>
            <a:r>
              <a:rPr lang="de-DE" dirty="0" err="1"/>
              <a:t>navržené</a:t>
            </a:r>
            <a:r>
              <a:rPr lang="de-DE" dirty="0"/>
              <a:t> </a:t>
            </a:r>
            <a:r>
              <a:rPr lang="de-DE" dirty="0" err="1"/>
              <a:t>materiály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stolní</a:t>
            </a:r>
            <a:r>
              <a:rPr lang="de-DE" dirty="0"/>
              <a:t> </a:t>
            </a:r>
            <a:r>
              <a:rPr lang="de-DE" dirty="0" err="1"/>
              <a:t>displeje</a:t>
            </a:r>
            <a:r>
              <a:rPr lang="de-DE" dirty="0"/>
              <a:t>) </a:t>
            </a:r>
            <a:r>
              <a:rPr lang="de-DE" dirty="0" err="1"/>
              <a:t>mohou</a:t>
            </a:r>
            <a:r>
              <a:rPr lang="de-DE" dirty="0"/>
              <a:t> </a:t>
            </a:r>
            <a:r>
              <a:rPr lang="de-DE" dirty="0" err="1"/>
              <a:t>posílit</a:t>
            </a:r>
            <a:r>
              <a:rPr lang="de-DE" dirty="0"/>
              <a:t> </a:t>
            </a:r>
            <a:r>
              <a:rPr lang="de-DE" dirty="0" err="1"/>
              <a:t>zájem</a:t>
            </a:r>
            <a:r>
              <a:rPr lang="de-DE" dirty="0"/>
              <a:t> </a:t>
            </a:r>
            <a:r>
              <a:rPr lang="de-DE" dirty="0" err="1"/>
              <a:t>hostůÚčast</a:t>
            </a:r>
            <a:r>
              <a:rPr lang="de-DE" dirty="0"/>
              <a:t> v </a:t>
            </a:r>
            <a:r>
              <a:rPr lang="de-DE" dirty="0" err="1"/>
              <a:t>soutěžích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akcích</a:t>
            </a:r>
            <a:r>
              <a:rPr lang="de-DE" dirty="0"/>
              <a:t> </a:t>
            </a:r>
            <a:r>
              <a:rPr lang="de-DE" dirty="0" err="1"/>
              <a:t>udržitelného</a:t>
            </a:r>
            <a:r>
              <a:rPr lang="de-DE" dirty="0"/>
              <a:t> </a:t>
            </a:r>
            <a:r>
              <a:rPr lang="de-DE" dirty="0" err="1"/>
              <a:t>rozvoje</a:t>
            </a:r>
            <a:r>
              <a:rPr lang="de-DE" dirty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8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hostem - doporučení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Interní komunikace</a:t>
            </a:r>
            <a:endParaRPr lang="de-DE" dirty="0" smtClean="0"/>
          </a:p>
          <a:p>
            <a:pPr lvl="1"/>
            <a:r>
              <a:rPr lang="de-DE" dirty="0"/>
              <a:t>(</a:t>
            </a:r>
            <a:r>
              <a:rPr lang="de-DE" dirty="0" err="1"/>
              <a:t>Vlastní</a:t>
            </a:r>
            <a:r>
              <a:rPr lang="de-DE" dirty="0"/>
              <a:t>) </a:t>
            </a:r>
            <a:r>
              <a:rPr lang="de-DE" dirty="0" err="1"/>
              <a:t>brožura</a:t>
            </a:r>
            <a:r>
              <a:rPr lang="de-DE" dirty="0"/>
              <a:t> </a:t>
            </a:r>
            <a:r>
              <a:rPr lang="de-DE" dirty="0" err="1"/>
              <a:t>udržitelnosti</a:t>
            </a:r>
            <a:r>
              <a:rPr lang="de-DE" dirty="0"/>
              <a:t>, </a:t>
            </a:r>
            <a:r>
              <a:rPr lang="de-DE" dirty="0" err="1"/>
              <a:t>kterou</a:t>
            </a:r>
            <a:r>
              <a:rPr lang="de-DE" dirty="0"/>
              <a:t> </a:t>
            </a:r>
            <a:r>
              <a:rPr lang="de-DE" dirty="0" err="1"/>
              <a:t>lze</a:t>
            </a:r>
            <a:r>
              <a:rPr lang="de-DE" dirty="0"/>
              <a:t> </a:t>
            </a:r>
            <a:r>
              <a:rPr lang="de-DE" dirty="0" err="1"/>
              <a:t>vyložit</a:t>
            </a:r>
            <a:r>
              <a:rPr lang="de-DE" dirty="0"/>
              <a:t> na </a:t>
            </a:r>
            <a:r>
              <a:rPr lang="de-DE" dirty="0" err="1"/>
              <a:t>recepci</a:t>
            </a:r>
            <a:r>
              <a:rPr lang="de-DE" dirty="0"/>
              <a:t> a na </a:t>
            </a:r>
            <a:r>
              <a:rPr lang="de-DE" dirty="0" err="1" smtClean="0"/>
              <a:t>pokoji</a:t>
            </a:r>
            <a:endParaRPr lang="cs-CZ" dirty="0" smtClean="0"/>
          </a:p>
          <a:p>
            <a:pPr lvl="1"/>
            <a:r>
              <a:rPr lang="de-DE" dirty="0" err="1" smtClean="0"/>
              <a:t>Objasnění</a:t>
            </a:r>
            <a:r>
              <a:rPr lang="de-DE" dirty="0" smtClean="0"/>
              <a:t> </a:t>
            </a:r>
            <a:r>
              <a:rPr lang="de-DE" dirty="0" err="1"/>
              <a:t>úspěchů</a:t>
            </a:r>
            <a:r>
              <a:rPr lang="de-DE" dirty="0"/>
              <a:t> (</a:t>
            </a:r>
            <a:r>
              <a:rPr lang="de-DE" dirty="0" err="1"/>
              <a:t>certifikáty</a:t>
            </a:r>
            <a:r>
              <a:rPr lang="de-DE" dirty="0"/>
              <a:t>, </a:t>
            </a:r>
            <a:r>
              <a:rPr lang="de-DE" dirty="0" err="1"/>
              <a:t>členství</a:t>
            </a:r>
            <a:r>
              <a:rPr lang="de-DE" dirty="0"/>
              <a:t>, </a:t>
            </a:r>
            <a:r>
              <a:rPr lang="de-DE" dirty="0" err="1"/>
              <a:t>certifikáty</a:t>
            </a:r>
            <a:r>
              <a:rPr lang="de-DE" dirty="0"/>
              <a:t> v </a:t>
            </a:r>
            <a:r>
              <a:rPr lang="de-DE" dirty="0" err="1"/>
              <a:t>lobby</a:t>
            </a:r>
            <a:r>
              <a:rPr lang="de-DE" dirty="0"/>
              <a:t>, na </a:t>
            </a:r>
            <a:r>
              <a:rPr lang="de-DE" dirty="0" err="1"/>
              <a:t>recepci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v </a:t>
            </a:r>
            <a:r>
              <a:rPr lang="de-DE" dirty="0" err="1"/>
              <a:t>restauraci</a:t>
            </a:r>
            <a:r>
              <a:rPr lang="de-DE" dirty="0"/>
              <a:t>/</a:t>
            </a:r>
            <a:r>
              <a:rPr lang="de-DE" dirty="0" err="1"/>
              <a:t>taverně</a:t>
            </a:r>
            <a:r>
              <a:rPr lang="de-DE" dirty="0"/>
              <a:t>)</a:t>
            </a:r>
            <a:r>
              <a:rPr lang="de-DE" dirty="0" err="1"/>
              <a:t>zobrazení</a:t>
            </a:r>
            <a:r>
              <a:rPr lang="de-DE" dirty="0"/>
              <a:t> </a:t>
            </a:r>
            <a:r>
              <a:rPr lang="de-DE" dirty="0" err="1" smtClean="0"/>
              <a:t>stolu</a:t>
            </a:r>
            <a:endParaRPr lang="cs-CZ" dirty="0" smtClean="0"/>
          </a:p>
          <a:p>
            <a:pPr lvl="1"/>
            <a:r>
              <a:rPr lang="de-DE" dirty="0" err="1" smtClean="0"/>
              <a:t>Výstavy</a:t>
            </a:r>
            <a:r>
              <a:rPr lang="de-DE" dirty="0" smtClean="0"/>
              <a:t> </a:t>
            </a:r>
            <a:r>
              <a:rPr lang="de-DE" dirty="0"/>
              <a:t>v </a:t>
            </a:r>
            <a:r>
              <a:rPr lang="de-DE" dirty="0" err="1"/>
              <a:t>bufetu</a:t>
            </a:r>
            <a:r>
              <a:rPr lang="de-DE" dirty="0"/>
              <a:t> (</a:t>
            </a:r>
            <a:r>
              <a:rPr lang="de-DE" dirty="0" err="1"/>
              <a:t>informace</a:t>
            </a:r>
            <a:r>
              <a:rPr lang="de-DE" dirty="0"/>
              <a:t> o </a:t>
            </a:r>
            <a:r>
              <a:rPr lang="de-DE" dirty="0" err="1"/>
              <a:t>bio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regionálních</a:t>
            </a:r>
            <a:r>
              <a:rPr lang="de-DE" dirty="0"/>
              <a:t> </a:t>
            </a:r>
            <a:r>
              <a:rPr lang="de-DE" dirty="0" err="1"/>
              <a:t>produktech</a:t>
            </a:r>
            <a:r>
              <a:rPr lang="de-DE" dirty="0" smtClean="0"/>
              <a:t>...)</a:t>
            </a:r>
            <a:endParaRPr lang="cs-CZ" dirty="0" smtClean="0"/>
          </a:p>
          <a:p>
            <a:pPr lvl="1"/>
            <a:r>
              <a:rPr lang="de-DE" dirty="0" smtClean="0"/>
              <a:t>Menu </a:t>
            </a:r>
            <a:r>
              <a:rPr lang="de-DE" dirty="0"/>
              <a:t>(</a:t>
            </a:r>
            <a:r>
              <a:rPr lang="de-DE" dirty="0" err="1"/>
              <a:t>popište</a:t>
            </a:r>
            <a:r>
              <a:rPr lang="de-DE" dirty="0"/>
              <a:t> </a:t>
            </a:r>
            <a:r>
              <a:rPr lang="de-DE" dirty="0" err="1"/>
              <a:t>úsilí</a:t>
            </a:r>
            <a:r>
              <a:rPr lang="de-DE" dirty="0"/>
              <a:t> o </a:t>
            </a:r>
            <a:r>
              <a:rPr lang="de-DE" dirty="0" err="1"/>
              <a:t>udržitelnost</a:t>
            </a:r>
            <a:r>
              <a:rPr lang="de-DE" dirty="0"/>
              <a:t>, </a:t>
            </a:r>
            <a:r>
              <a:rPr lang="de-DE" dirty="0" err="1"/>
              <a:t>původ</a:t>
            </a:r>
            <a:r>
              <a:rPr lang="de-DE" dirty="0"/>
              <a:t> </a:t>
            </a:r>
            <a:r>
              <a:rPr lang="de-DE" dirty="0" err="1"/>
              <a:t>produktů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pPr lvl="1"/>
            <a:r>
              <a:rPr lang="de-DE" dirty="0" err="1" smtClean="0"/>
              <a:t>Prohlídky</a:t>
            </a:r>
            <a:r>
              <a:rPr lang="de-DE" dirty="0" smtClean="0"/>
              <a:t> </a:t>
            </a:r>
            <a:r>
              <a:rPr lang="de-DE" dirty="0" err="1"/>
              <a:t>domu</a:t>
            </a:r>
            <a:r>
              <a:rPr lang="de-DE" dirty="0"/>
              <a:t> se </a:t>
            </a:r>
            <a:r>
              <a:rPr lang="de-DE" dirty="0" err="1"/>
              <a:t>zaměřením</a:t>
            </a:r>
            <a:r>
              <a:rPr lang="de-DE" dirty="0"/>
              <a:t> na </a:t>
            </a:r>
            <a:r>
              <a:rPr lang="de-DE" dirty="0" err="1"/>
              <a:t>udržitelnost</a:t>
            </a:r>
            <a:r>
              <a:rPr lang="de-DE" dirty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61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Komunikace</a:t>
            </a:r>
            <a:r>
              <a:rPr lang="de-DE" dirty="0"/>
              <a:t> s </a:t>
            </a:r>
            <a:r>
              <a:rPr lang="de-DE" dirty="0" err="1"/>
              <a:t>hostem</a:t>
            </a:r>
            <a:r>
              <a:rPr lang="de-DE" dirty="0"/>
              <a:t> - </a:t>
            </a:r>
            <a:r>
              <a:rPr lang="de-DE" dirty="0" err="1"/>
              <a:t>doporučení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Komunikace</a:t>
            </a:r>
            <a:r>
              <a:rPr lang="de-DE" dirty="0" smtClean="0"/>
              <a:t> </a:t>
            </a:r>
            <a:r>
              <a:rPr lang="de-DE" dirty="0"/>
              <a:t>s </a:t>
            </a:r>
            <a:r>
              <a:rPr lang="de-DE" dirty="0" err="1"/>
              <a:t>hosty</a:t>
            </a:r>
            <a:r>
              <a:rPr lang="de-DE" dirty="0"/>
              <a:t> </a:t>
            </a:r>
            <a:r>
              <a:rPr lang="de-DE" dirty="0" err="1"/>
              <a:t>ze</a:t>
            </a:r>
            <a:r>
              <a:rPr lang="de-DE" dirty="0"/>
              <a:t> </a:t>
            </a:r>
            <a:r>
              <a:rPr lang="de-DE" dirty="0" err="1"/>
              <a:t>strany</a:t>
            </a:r>
            <a:r>
              <a:rPr lang="de-DE" dirty="0"/>
              <a:t> </a:t>
            </a:r>
            <a:r>
              <a:rPr lang="de-DE" dirty="0" err="1"/>
              <a:t>zaměstnanců</a:t>
            </a:r>
            <a:endParaRPr lang="de-DE" dirty="0"/>
          </a:p>
          <a:p>
            <a:r>
              <a:rPr lang="de-DE" dirty="0" err="1"/>
              <a:t>Zaměstnanci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důležití</a:t>
            </a:r>
            <a:r>
              <a:rPr lang="de-DE" dirty="0"/>
              <a:t> pro </a:t>
            </a:r>
            <a:r>
              <a:rPr lang="de-DE" dirty="0" err="1"/>
              <a:t>správnou</a:t>
            </a:r>
            <a:r>
              <a:rPr lang="de-DE" dirty="0"/>
              <a:t> </a:t>
            </a:r>
            <a:r>
              <a:rPr lang="de-DE" dirty="0" err="1"/>
              <a:t>komunikaci</a:t>
            </a:r>
            <a:r>
              <a:rPr lang="de-DE" dirty="0"/>
              <a:t> a </a:t>
            </a:r>
            <a:r>
              <a:rPr lang="de-DE" dirty="0" err="1"/>
              <a:t>musí</a:t>
            </a:r>
            <a:r>
              <a:rPr lang="de-DE" dirty="0"/>
              <a:t> </a:t>
            </a:r>
            <a:r>
              <a:rPr lang="de-DE" dirty="0" err="1"/>
              <a:t>být</a:t>
            </a:r>
            <a:r>
              <a:rPr lang="de-DE" dirty="0"/>
              <a:t> </a:t>
            </a:r>
            <a:r>
              <a:rPr lang="de-DE" dirty="0" err="1"/>
              <a:t>informováni</a:t>
            </a:r>
            <a:r>
              <a:rPr lang="de-DE" dirty="0"/>
              <a:t>, </a:t>
            </a:r>
            <a:r>
              <a:rPr lang="de-DE" dirty="0" err="1"/>
              <a:t>zapojeni</a:t>
            </a:r>
            <a:r>
              <a:rPr lang="de-DE" dirty="0"/>
              <a:t> a </a:t>
            </a:r>
            <a:r>
              <a:rPr lang="de-DE" dirty="0" err="1"/>
              <a:t>vyškoleni</a:t>
            </a:r>
            <a:endParaRPr lang="de-DE" dirty="0"/>
          </a:p>
          <a:p>
            <a:r>
              <a:rPr lang="de-DE" dirty="0" err="1"/>
              <a:t>Dobře</a:t>
            </a:r>
            <a:r>
              <a:rPr lang="de-DE" dirty="0"/>
              <a:t> </a:t>
            </a:r>
            <a:r>
              <a:rPr lang="de-DE" dirty="0" err="1"/>
              <a:t>informovaní</a:t>
            </a:r>
            <a:r>
              <a:rPr lang="de-DE" dirty="0"/>
              <a:t> </a:t>
            </a:r>
            <a:r>
              <a:rPr lang="de-DE" dirty="0" err="1"/>
              <a:t>zaměstnanci</a:t>
            </a:r>
            <a:r>
              <a:rPr lang="de-DE" dirty="0"/>
              <a:t> </a:t>
            </a:r>
            <a:r>
              <a:rPr lang="de-DE" dirty="0" err="1"/>
              <a:t>mohou</a:t>
            </a:r>
            <a:r>
              <a:rPr lang="de-DE" dirty="0"/>
              <a:t> </a:t>
            </a:r>
            <a:r>
              <a:rPr lang="de-DE" dirty="0" err="1"/>
              <a:t>hostovi</a:t>
            </a:r>
            <a:r>
              <a:rPr lang="de-DE" dirty="0"/>
              <a:t> </a:t>
            </a:r>
            <a:r>
              <a:rPr lang="de-DE" dirty="0" err="1"/>
              <a:t>vysvětlit</a:t>
            </a:r>
            <a:r>
              <a:rPr lang="de-DE" dirty="0"/>
              <a:t> </a:t>
            </a:r>
            <a:r>
              <a:rPr lang="de-DE" dirty="0" err="1"/>
              <a:t>udržitelná</a:t>
            </a:r>
            <a:r>
              <a:rPr lang="de-DE" dirty="0"/>
              <a:t> </a:t>
            </a:r>
            <a:r>
              <a:rPr lang="de-DE" dirty="0" err="1"/>
              <a:t>opatření</a:t>
            </a:r>
            <a:r>
              <a:rPr lang="de-DE" dirty="0"/>
              <a:t> v </a:t>
            </a:r>
            <a:r>
              <a:rPr lang="de-DE" dirty="0" err="1"/>
              <a:t>domě</a:t>
            </a:r>
            <a:r>
              <a:rPr lang="de-DE" dirty="0"/>
              <a:t> a </a:t>
            </a:r>
            <a:r>
              <a:rPr lang="de-DE" dirty="0" err="1"/>
              <a:t>ideálně</a:t>
            </a:r>
            <a:r>
              <a:rPr lang="de-DE" dirty="0"/>
              <a:t> v </a:t>
            </a:r>
            <a:r>
              <a:rPr lang="de-DE" dirty="0" err="1"/>
              <a:t>regionu</a:t>
            </a:r>
            <a:endParaRPr lang="de-DE" dirty="0"/>
          </a:p>
          <a:p>
            <a:r>
              <a:rPr lang="de-DE" dirty="0" err="1"/>
              <a:t>Zaveďte</a:t>
            </a:r>
            <a:r>
              <a:rPr lang="de-DE" dirty="0"/>
              <a:t> </a:t>
            </a:r>
            <a:r>
              <a:rPr lang="de-DE" dirty="0" err="1"/>
              <a:t>systém</a:t>
            </a:r>
            <a:r>
              <a:rPr lang="de-DE" dirty="0"/>
              <a:t> </a:t>
            </a:r>
            <a:r>
              <a:rPr lang="de-DE" dirty="0" err="1"/>
              <a:t>návrhů</a:t>
            </a:r>
            <a:r>
              <a:rPr lang="de-DE" dirty="0"/>
              <a:t> (</a:t>
            </a:r>
            <a:r>
              <a:rPr lang="de-DE" dirty="0" err="1"/>
              <a:t>hosté</a:t>
            </a:r>
            <a:r>
              <a:rPr lang="de-DE" dirty="0"/>
              <a:t> - </a:t>
            </a:r>
            <a:r>
              <a:rPr lang="de-DE" dirty="0" err="1"/>
              <a:t>zaměstnanci</a:t>
            </a:r>
            <a:r>
              <a:rPr lang="de-DE" dirty="0"/>
              <a:t>) - </a:t>
            </a:r>
            <a:r>
              <a:rPr lang="de-DE" dirty="0" err="1"/>
              <a:t>dobré</a:t>
            </a:r>
            <a:r>
              <a:rPr lang="de-DE" dirty="0"/>
              <a:t> </a:t>
            </a:r>
            <a:r>
              <a:rPr lang="de-DE" dirty="0" err="1"/>
              <a:t>nápady</a:t>
            </a:r>
            <a:r>
              <a:rPr lang="de-DE" dirty="0"/>
              <a:t> </a:t>
            </a:r>
            <a:r>
              <a:rPr lang="de-DE" dirty="0" err="1"/>
              <a:t>jsou</a:t>
            </a:r>
            <a:r>
              <a:rPr lang="de-DE" dirty="0"/>
              <a:t> </a:t>
            </a:r>
            <a:r>
              <a:rPr lang="de-DE" dirty="0" err="1"/>
              <a:t>vítány</a:t>
            </a:r>
            <a:r>
              <a:rPr lang="de-DE" dirty="0"/>
              <a:t>!</a:t>
            </a:r>
          </a:p>
          <a:p>
            <a:r>
              <a:rPr lang="de-DE" dirty="0" err="1"/>
              <a:t>Rady</a:t>
            </a:r>
            <a:r>
              <a:rPr lang="de-DE" dirty="0"/>
              <a:t> pro </a:t>
            </a:r>
            <a:r>
              <a:rPr lang="de-DE" dirty="0" err="1"/>
              <a:t>hosty</a:t>
            </a:r>
            <a:r>
              <a:rPr lang="de-DE" dirty="0"/>
              <a:t>: </a:t>
            </a:r>
            <a:r>
              <a:rPr lang="de-DE" dirty="0" err="1"/>
              <a:t>Zaměstnanci</a:t>
            </a:r>
            <a:r>
              <a:rPr lang="de-DE" dirty="0"/>
              <a:t> </a:t>
            </a:r>
            <a:r>
              <a:rPr lang="de-DE" dirty="0" err="1"/>
              <a:t>mohou</a:t>
            </a:r>
            <a:r>
              <a:rPr lang="de-DE" dirty="0"/>
              <a:t> </a:t>
            </a:r>
            <a:r>
              <a:rPr lang="de-DE" dirty="0" err="1"/>
              <a:t>konkrétně</a:t>
            </a:r>
            <a:r>
              <a:rPr lang="de-DE" dirty="0"/>
              <a:t> </a:t>
            </a:r>
            <a:r>
              <a:rPr lang="de-DE" dirty="0" err="1"/>
              <a:t>doporučit</a:t>
            </a:r>
            <a:r>
              <a:rPr lang="de-DE" dirty="0"/>
              <a:t> </a:t>
            </a:r>
            <a:r>
              <a:rPr lang="de-DE" dirty="0" err="1"/>
              <a:t>regionální</a:t>
            </a:r>
            <a:r>
              <a:rPr lang="de-DE" dirty="0"/>
              <a:t> </a:t>
            </a:r>
            <a:r>
              <a:rPr lang="de-DE" dirty="0" err="1"/>
              <a:t>jídla</a:t>
            </a:r>
            <a:r>
              <a:rPr lang="de-DE" dirty="0"/>
              <a:t> a </a:t>
            </a:r>
            <a:r>
              <a:rPr lang="de-DE" dirty="0" err="1"/>
              <a:t>nápoje</a:t>
            </a:r>
            <a:r>
              <a:rPr lang="de-DE" dirty="0"/>
              <a:t> (</a:t>
            </a:r>
            <a:r>
              <a:rPr lang="de-DE" dirty="0" err="1"/>
              <a:t>také</a:t>
            </a:r>
            <a:r>
              <a:rPr lang="de-DE" dirty="0"/>
              <a:t> </a:t>
            </a:r>
            <a:r>
              <a:rPr lang="de-DE" dirty="0" err="1"/>
              <a:t>znát</a:t>
            </a:r>
            <a:r>
              <a:rPr lang="de-DE" dirty="0"/>
              <a:t> </a:t>
            </a:r>
            <a:r>
              <a:rPr lang="de-DE" dirty="0" err="1"/>
              <a:t>základní</a:t>
            </a:r>
            <a:r>
              <a:rPr lang="de-DE" dirty="0"/>
              <a:t> </a:t>
            </a:r>
            <a:r>
              <a:rPr lang="de-DE" dirty="0" err="1"/>
              <a:t>informace</a:t>
            </a:r>
            <a:r>
              <a:rPr lang="de-DE" dirty="0"/>
              <a:t>, </a:t>
            </a:r>
            <a:r>
              <a:rPr lang="de-DE" dirty="0" err="1"/>
              <a:t>např</a:t>
            </a:r>
            <a:r>
              <a:rPr lang="de-DE" dirty="0"/>
              <a:t>. o </a:t>
            </a:r>
            <a:r>
              <a:rPr lang="de-DE" dirty="0" err="1"/>
              <a:t>jehněčím</a:t>
            </a:r>
            <a:r>
              <a:rPr lang="de-DE" dirty="0"/>
              <a:t> z </a:t>
            </a:r>
            <a:r>
              <a:rPr lang="de-DE" dirty="0" err="1"/>
              <a:t>Juraditl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Altmühltal)…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6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Udržitelný personální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I</a:t>
            </a:r>
            <a:r>
              <a:rPr lang="de-DE" dirty="0" err="1" smtClean="0"/>
              <a:t>nformace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 smtClean="0"/>
              <a:t>školení</a:t>
            </a:r>
            <a:endParaRPr lang="cs-CZ" dirty="0" smtClean="0"/>
          </a:p>
          <a:p>
            <a:r>
              <a:rPr lang="de-DE" dirty="0" err="1" smtClean="0"/>
              <a:t>Včasná</a:t>
            </a:r>
            <a:r>
              <a:rPr lang="de-DE" dirty="0" smtClean="0"/>
              <a:t> </a:t>
            </a:r>
            <a:r>
              <a:rPr lang="de-DE" dirty="0" err="1"/>
              <a:t>diskuse</a:t>
            </a:r>
            <a:r>
              <a:rPr lang="de-DE" dirty="0"/>
              <a:t> (</a:t>
            </a:r>
            <a:r>
              <a:rPr lang="de-DE" dirty="0" err="1"/>
              <a:t>pracovní</a:t>
            </a:r>
            <a:r>
              <a:rPr lang="de-DE" dirty="0"/>
              <a:t> </a:t>
            </a:r>
            <a:r>
              <a:rPr lang="de-DE" dirty="0" err="1"/>
              <a:t>inzerát</a:t>
            </a:r>
            <a:r>
              <a:rPr lang="de-DE" dirty="0"/>
              <a:t>, </a:t>
            </a:r>
            <a:r>
              <a:rPr lang="de-DE" dirty="0" err="1"/>
              <a:t>pracovní</a:t>
            </a:r>
            <a:r>
              <a:rPr lang="de-DE" dirty="0"/>
              <a:t> </a:t>
            </a:r>
            <a:r>
              <a:rPr lang="de-DE" dirty="0" err="1"/>
              <a:t>pohovor</a:t>
            </a:r>
            <a:r>
              <a:rPr lang="de-DE" dirty="0"/>
              <a:t>, </a:t>
            </a:r>
            <a:r>
              <a:rPr lang="de-DE" dirty="0" err="1"/>
              <a:t>odborná</a:t>
            </a:r>
            <a:r>
              <a:rPr lang="de-DE" dirty="0"/>
              <a:t> </a:t>
            </a:r>
            <a:r>
              <a:rPr lang="de-DE" dirty="0" err="1"/>
              <a:t>škola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Vzdělávat</a:t>
            </a:r>
            <a:r>
              <a:rPr lang="de-DE" dirty="0" smtClean="0"/>
              <a:t> </a:t>
            </a:r>
            <a:r>
              <a:rPr lang="de-DE" dirty="0" err="1"/>
              <a:t>zaměstnance</a:t>
            </a:r>
            <a:r>
              <a:rPr lang="de-DE" dirty="0"/>
              <a:t> (</a:t>
            </a:r>
            <a:r>
              <a:rPr lang="de-DE" dirty="0" err="1"/>
              <a:t>firemní</a:t>
            </a:r>
            <a:r>
              <a:rPr lang="de-DE" dirty="0"/>
              <a:t> </a:t>
            </a:r>
            <a:r>
              <a:rPr lang="de-DE" dirty="0" err="1"/>
              <a:t>filozofie</a:t>
            </a:r>
            <a:r>
              <a:rPr lang="de-DE" dirty="0"/>
              <a:t>, </a:t>
            </a:r>
            <a:r>
              <a:rPr lang="de-DE" dirty="0" err="1"/>
              <a:t>poslání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Komunikujte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sdílejte</a:t>
            </a:r>
            <a:r>
              <a:rPr lang="de-DE" dirty="0"/>
              <a:t> </a:t>
            </a:r>
            <a:r>
              <a:rPr lang="de-DE" dirty="0" err="1" smtClean="0"/>
              <a:t>úspěchy</a:t>
            </a:r>
            <a:endParaRPr lang="cs-CZ" dirty="0" smtClean="0"/>
          </a:p>
          <a:p>
            <a:r>
              <a:rPr lang="de-DE" dirty="0" err="1" smtClean="0"/>
              <a:t>Zapojte</a:t>
            </a:r>
            <a:r>
              <a:rPr lang="de-DE" dirty="0" smtClean="0"/>
              <a:t> </a:t>
            </a:r>
            <a:r>
              <a:rPr lang="de-DE" dirty="0" err="1"/>
              <a:t>zaměstnance</a:t>
            </a:r>
            <a:r>
              <a:rPr lang="de-DE" dirty="0"/>
              <a:t> do </a:t>
            </a:r>
            <a:r>
              <a:rPr lang="de-DE" dirty="0" err="1"/>
              <a:t>implementace</a:t>
            </a:r>
            <a:r>
              <a:rPr lang="de-DE" dirty="0"/>
              <a:t> (</a:t>
            </a:r>
            <a:r>
              <a:rPr lang="de-DE" dirty="0" err="1"/>
              <a:t>harmonogram</a:t>
            </a:r>
            <a:r>
              <a:rPr lang="de-DE" dirty="0"/>
              <a:t>, </a:t>
            </a:r>
            <a:r>
              <a:rPr lang="de-DE" dirty="0" err="1"/>
              <a:t>důležité</a:t>
            </a:r>
            <a:r>
              <a:rPr lang="de-DE" dirty="0"/>
              <a:t> </a:t>
            </a:r>
            <a:r>
              <a:rPr lang="de-DE" dirty="0" err="1"/>
              <a:t>kroky</a:t>
            </a:r>
            <a:r>
              <a:rPr lang="de-DE" dirty="0"/>
              <a:t>, </a:t>
            </a:r>
            <a:r>
              <a:rPr lang="de-DE" dirty="0" err="1"/>
              <a:t>kdo</a:t>
            </a:r>
            <a:r>
              <a:rPr lang="de-DE" dirty="0"/>
              <a:t>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dělá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r>
              <a:rPr lang="de-DE" dirty="0" err="1" smtClean="0"/>
              <a:t>Zvažte</a:t>
            </a:r>
            <a:r>
              <a:rPr lang="de-DE" dirty="0" smtClean="0"/>
              <a:t> </a:t>
            </a:r>
            <a:r>
              <a:rPr lang="de-DE" dirty="0" err="1"/>
              <a:t>otázky</a:t>
            </a:r>
            <a:r>
              <a:rPr lang="de-DE" dirty="0"/>
              <a:t>, </a:t>
            </a:r>
            <a:r>
              <a:rPr lang="de-DE" dirty="0" err="1"/>
              <a:t>obavy</a:t>
            </a:r>
            <a:r>
              <a:rPr lang="de-DE" dirty="0"/>
              <a:t> a </a:t>
            </a:r>
            <a:r>
              <a:rPr lang="de-DE" dirty="0" err="1"/>
              <a:t>potřeby</a:t>
            </a:r>
            <a:r>
              <a:rPr lang="de-DE" dirty="0"/>
              <a:t> </a:t>
            </a:r>
            <a:r>
              <a:rPr lang="de-DE" dirty="0" err="1"/>
              <a:t>zaměstnancůNabídka</a:t>
            </a:r>
            <a:r>
              <a:rPr lang="de-DE" dirty="0"/>
              <a:t> </a:t>
            </a:r>
            <a:r>
              <a:rPr lang="de-DE" dirty="0" err="1"/>
              <a:t>školení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o </a:t>
            </a:r>
            <a:r>
              <a:rPr lang="de-DE" dirty="0" err="1"/>
              <a:t>ochraně</a:t>
            </a:r>
            <a:r>
              <a:rPr lang="de-DE" dirty="0"/>
              <a:t> a </a:t>
            </a:r>
            <a:r>
              <a:rPr lang="de-DE" dirty="0" err="1"/>
              <a:t>udržitelnosti</a:t>
            </a:r>
            <a:r>
              <a:rPr lang="de-DE" dirty="0"/>
              <a:t> </a:t>
            </a:r>
            <a:r>
              <a:rPr lang="de-DE" dirty="0" err="1"/>
              <a:t>životního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, </a:t>
            </a:r>
            <a:r>
              <a:rPr lang="de-DE" dirty="0" err="1"/>
              <a:t>exkurze</a:t>
            </a:r>
            <a:r>
              <a:rPr lang="de-DE" dirty="0"/>
              <a:t> k </a:t>
            </a:r>
            <a:r>
              <a:rPr lang="de-DE" dirty="0" err="1"/>
              <a:t>výrobcům</a:t>
            </a:r>
            <a:r>
              <a:rPr lang="de-DE" dirty="0"/>
              <a:t> v </a:t>
            </a:r>
            <a:r>
              <a:rPr lang="de-DE" dirty="0" err="1"/>
              <a:t>regionu</a:t>
            </a:r>
            <a:r>
              <a:rPr lang="de-DE" dirty="0"/>
              <a:t>, </a:t>
            </a:r>
            <a:r>
              <a:rPr lang="de-DE" dirty="0" err="1"/>
              <a:t>kooperační</a:t>
            </a:r>
            <a:r>
              <a:rPr lang="de-DE" dirty="0"/>
              <a:t> </a:t>
            </a:r>
            <a:r>
              <a:rPr lang="de-DE" dirty="0" err="1"/>
              <a:t>partnery</a:t>
            </a:r>
            <a:r>
              <a:rPr lang="de-DE" dirty="0"/>
              <a:t> </a:t>
            </a:r>
            <a:r>
              <a:rPr lang="de-DE" dirty="0" err="1"/>
              <a:t>atd</a:t>
            </a:r>
            <a:r>
              <a:rPr lang="de-DE" dirty="0" smtClean="0"/>
              <a:t>.)</a:t>
            </a:r>
            <a:endParaRPr lang="cs-CZ" dirty="0" smtClean="0"/>
          </a:p>
          <a:p>
            <a:r>
              <a:rPr lang="de-DE" dirty="0" err="1" smtClean="0"/>
              <a:t>Vytvořte</a:t>
            </a:r>
            <a:r>
              <a:rPr lang="de-DE" dirty="0" smtClean="0"/>
              <a:t> </a:t>
            </a:r>
            <a:r>
              <a:rPr lang="de-DE" dirty="0" err="1"/>
              <a:t>složku</a:t>
            </a:r>
            <a:r>
              <a:rPr lang="de-DE" dirty="0"/>
              <a:t> </a:t>
            </a:r>
            <a:r>
              <a:rPr lang="de-DE" dirty="0" err="1"/>
              <a:t>zaměstnance</a:t>
            </a:r>
            <a:r>
              <a:rPr lang="de-DE" dirty="0"/>
              <a:t> se </a:t>
            </a:r>
            <a:r>
              <a:rPr lang="de-DE" dirty="0" err="1"/>
              <a:t>všemi</a:t>
            </a:r>
            <a:r>
              <a:rPr lang="de-DE" dirty="0"/>
              <a:t> </a:t>
            </a:r>
            <a:r>
              <a:rPr lang="de-DE" dirty="0" err="1"/>
              <a:t>důležitými</a:t>
            </a:r>
            <a:r>
              <a:rPr lang="de-DE" dirty="0"/>
              <a:t> </a:t>
            </a:r>
            <a:r>
              <a:rPr lang="de-DE" dirty="0" err="1" smtClean="0"/>
              <a:t>informacemi</a:t>
            </a:r>
            <a:endParaRPr lang="cs-CZ" dirty="0" smtClean="0"/>
          </a:p>
          <a:p>
            <a:r>
              <a:rPr lang="de-DE" dirty="0" err="1" smtClean="0"/>
              <a:t>Odměna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týmový</a:t>
            </a:r>
            <a:r>
              <a:rPr lang="de-DE" dirty="0"/>
              <a:t> </a:t>
            </a:r>
            <a:r>
              <a:rPr lang="de-DE" dirty="0" err="1"/>
              <a:t>výlet</a:t>
            </a:r>
            <a:r>
              <a:rPr lang="de-DE" dirty="0"/>
              <a:t>, </a:t>
            </a:r>
            <a:r>
              <a:rPr lang="de-DE" dirty="0" err="1"/>
              <a:t>víkend</a:t>
            </a:r>
            <a:r>
              <a:rPr lang="de-DE" dirty="0"/>
              <a:t> s e-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e-</a:t>
            </a:r>
            <a:r>
              <a:rPr lang="de-DE" dirty="0" err="1"/>
              <a:t>kolem</a:t>
            </a:r>
            <a:r>
              <a:rPr lang="de-DE" dirty="0"/>
              <a:t>, ...)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48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90C226"/>
                </a:solidFill>
              </a:rPr>
              <a:t>Udržitelný</a:t>
            </a:r>
            <a:r>
              <a:rPr lang="de-DE" dirty="0">
                <a:solidFill>
                  <a:srgbClr val="90C226"/>
                </a:solidFill>
              </a:rPr>
              <a:t> </a:t>
            </a:r>
            <a:r>
              <a:rPr lang="de-DE" dirty="0" err="1">
                <a:solidFill>
                  <a:srgbClr val="90C226"/>
                </a:solidFill>
              </a:rPr>
              <a:t>personální</a:t>
            </a:r>
            <a:r>
              <a:rPr lang="de-DE" dirty="0">
                <a:solidFill>
                  <a:srgbClr val="90C226"/>
                </a:solidFill>
              </a:rPr>
              <a:t> </a:t>
            </a:r>
            <a:r>
              <a:rPr lang="de-DE" dirty="0" err="1">
                <a:solidFill>
                  <a:srgbClr val="90C226"/>
                </a:solidFill>
              </a:rPr>
              <a:t>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Intern</a:t>
            </a:r>
            <a:r>
              <a:rPr lang="cs-CZ" dirty="0" smtClean="0"/>
              <a:t>í komunikace</a:t>
            </a:r>
            <a:endParaRPr lang="de-DE" dirty="0" smtClean="0"/>
          </a:p>
          <a:p>
            <a:pPr lvl="1"/>
            <a:r>
              <a:rPr lang="de-DE" dirty="0" err="1"/>
              <a:t>Motivace</a:t>
            </a:r>
            <a:r>
              <a:rPr lang="de-DE" dirty="0"/>
              <a:t> </a:t>
            </a:r>
            <a:r>
              <a:rPr lang="de-DE" dirty="0" err="1"/>
              <a:t>zaměstnanců</a:t>
            </a:r>
            <a:r>
              <a:rPr lang="de-DE" dirty="0"/>
              <a:t> (</a:t>
            </a:r>
            <a:r>
              <a:rPr lang="de-DE" dirty="0" err="1"/>
              <a:t>identifikace</a:t>
            </a:r>
            <a:r>
              <a:rPr lang="de-DE" dirty="0"/>
              <a:t> s </a:t>
            </a:r>
            <a:r>
              <a:rPr lang="de-DE" dirty="0" err="1"/>
              <a:t>firmou</a:t>
            </a:r>
            <a:r>
              <a:rPr lang="de-DE" dirty="0"/>
              <a:t>, </a:t>
            </a:r>
            <a:r>
              <a:rPr lang="de-DE" dirty="0" err="1"/>
              <a:t>smysl</a:t>
            </a:r>
            <a:r>
              <a:rPr lang="de-DE" dirty="0"/>
              <a:t> pro </a:t>
            </a:r>
            <a:r>
              <a:rPr lang="de-DE" dirty="0" err="1"/>
              <a:t>komunitu</a:t>
            </a:r>
            <a:r>
              <a:rPr lang="de-DE" dirty="0" smtClean="0"/>
              <a:t>)</a:t>
            </a:r>
            <a:endParaRPr lang="cs-CZ" dirty="0" smtClean="0"/>
          </a:p>
          <a:p>
            <a:pPr lvl="1"/>
            <a:r>
              <a:rPr lang="de-DE" dirty="0" err="1" smtClean="0"/>
              <a:t>Otevřený</a:t>
            </a:r>
            <a:r>
              <a:rPr lang="de-DE" dirty="0" smtClean="0"/>
              <a:t> </a:t>
            </a:r>
            <a:r>
              <a:rPr lang="de-DE" dirty="0" err="1"/>
              <a:t>systém</a:t>
            </a:r>
            <a:r>
              <a:rPr lang="de-DE" dirty="0"/>
              <a:t> </a:t>
            </a:r>
            <a:r>
              <a:rPr lang="de-DE" dirty="0" err="1"/>
              <a:t>návrhůPravidelné</a:t>
            </a:r>
            <a:r>
              <a:rPr lang="de-DE" dirty="0"/>
              <a:t> </a:t>
            </a:r>
            <a:r>
              <a:rPr lang="de-DE" dirty="0" err="1"/>
              <a:t>hodnocení</a:t>
            </a:r>
            <a:r>
              <a:rPr lang="de-DE" dirty="0"/>
              <a:t> </a:t>
            </a:r>
            <a:r>
              <a:rPr lang="de-DE" dirty="0" err="1" smtClean="0"/>
              <a:t>zaměstnanců</a:t>
            </a:r>
            <a:endParaRPr lang="cs-CZ" dirty="0" smtClean="0"/>
          </a:p>
          <a:p>
            <a:pPr lvl="1"/>
            <a:r>
              <a:rPr lang="de-DE" dirty="0" err="1" smtClean="0"/>
              <a:t>Pravidelná</a:t>
            </a:r>
            <a:r>
              <a:rPr lang="de-DE" dirty="0" smtClean="0"/>
              <a:t> </a:t>
            </a:r>
            <a:r>
              <a:rPr lang="de-DE" dirty="0" err="1"/>
              <a:t>diskuse</a:t>
            </a:r>
            <a:r>
              <a:rPr lang="de-DE" dirty="0"/>
              <a:t> na </a:t>
            </a:r>
            <a:r>
              <a:rPr lang="de-DE" dirty="0" err="1"/>
              <a:t>schůzích</a:t>
            </a:r>
            <a:r>
              <a:rPr lang="de-DE" dirty="0" smtClean="0"/>
              <a:t>,...</a:t>
            </a:r>
            <a:endParaRPr lang="cs-CZ" dirty="0" smtClean="0"/>
          </a:p>
          <a:p>
            <a:pPr lvl="1"/>
            <a:r>
              <a:rPr lang="de-DE" dirty="0" err="1" smtClean="0"/>
              <a:t>Jmenování</a:t>
            </a:r>
            <a:r>
              <a:rPr lang="de-DE" dirty="0" smtClean="0"/>
              <a:t> </a:t>
            </a:r>
            <a:r>
              <a:rPr lang="de-DE" dirty="0" err="1"/>
              <a:t>referenta</a:t>
            </a:r>
            <a:r>
              <a:rPr lang="de-DE" dirty="0"/>
              <a:t> pro </a:t>
            </a:r>
            <a:r>
              <a:rPr lang="de-DE" dirty="0" err="1"/>
              <a:t>udržitelnost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energetiku</a:t>
            </a:r>
            <a:r>
              <a:rPr lang="de-DE" dirty="0"/>
              <a:t> (v </a:t>
            </a:r>
            <a:r>
              <a:rPr lang="de-DE" dirty="0" err="1"/>
              <a:t>závislosti</a:t>
            </a:r>
            <a:r>
              <a:rPr lang="de-DE" dirty="0"/>
              <a:t> na </a:t>
            </a:r>
            <a:r>
              <a:rPr lang="de-DE" dirty="0" err="1"/>
              <a:t>velikosti</a:t>
            </a:r>
            <a:r>
              <a:rPr lang="de-DE" dirty="0"/>
              <a:t> </a:t>
            </a:r>
            <a:r>
              <a:rPr lang="de-DE" dirty="0" err="1"/>
              <a:t>společnosti</a:t>
            </a:r>
            <a:r>
              <a:rPr lang="de-DE" dirty="0"/>
              <a:t>) /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týmu</a:t>
            </a:r>
            <a:r>
              <a:rPr lang="de-DE" dirty="0"/>
              <a:t> pro </a:t>
            </a:r>
            <a:r>
              <a:rPr lang="de-DE" dirty="0" err="1" smtClean="0"/>
              <a:t>udržitelnost</a:t>
            </a:r>
            <a:endParaRPr lang="cs-CZ" dirty="0" smtClean="0"/>
          </a:p>
          <a:p>
            <a:pPr lvl="1"/>
            <a:r>
              <a:rPr lang="cs-CZ" dirty="0" smtClean="0"/>
              <a:t>P</a:t>
            </a:r>
            <a:r>
              <a:rPr lang="de-DE" dirty="0" err="1" smtClean="0"/>
              <a:t>osílit</a:t>
            </a:r>
            <a:r>
              <a:rPr lang="de-DE" dirty="0" smtClean="0"/>
              <a:t> </a:t>
            </a:r>
            <a:r>
              <a:rPr lang="de-DE" dirty="0" err="1"/>
              <a:t>komunitu</a:t>
            </a:r>
            <a:r>
              <a:rPr lang="de-DE" dirty="0"/>
              <a:t> </a:t>
            </a:r>
            <a:r>
              <a:rPr lang="de-DE" dirty="0" err="1"/>
              <a:t>např</a:t>
            </a:r>
            <a:r>
              <a:rPr lang="de-DE" dirty="0"/>
              <a:t>. B. </a:t>
            </a:r>
            <a:r>
              <a:rPr lang="de-DE" dirty="0" err="1"/>
              <a:t>společné</a:t>
            </a:r>
            <a:r>
              <a:rPr lang="de-DE" dirty="0"/>
              <a:t> </a:t>
            </a:r>
            <a:r>
              <a:rPr lang="de-DE" dirty="0" err="1"/>
              <a:t>exkurze</a:t>
            </a:r>
            <a:r>
              <a:rPr lang="de-DE" dirty="0"/>
              <a:t> </a:t>
            </a:r>
            <a:r>
              <a:rPr lang="de-DE" dirty="0" err="1"/>
              <a:t>zaměstnanců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účast</a:t>
            </a:r>
            <a:r>
              <a:rPr lang="de-DE" dirty="0"/>
              <a:t> na </a:t>
            </a:r>
            <a:r>
              <a:rPr lang="de-DE" dirty="0" err="1"/>
              <a:t>akcíchInterní</a:t>
            </a:r>
            <a:r>
              <a:rPr lang="de-DE" dirty="0"/>
              <a:t> </a:t>
            </a:r>
            <a:r>
              <a:rPr lang="de-DE" dirty="0" err="1"/>
              <a:t>newsletter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intranet</a:t>
            </a:r>
            <a:r>
              <a:rPr lang="de-DE" dirty="0"/>
              <a:t>…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9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90C226"/>
                </a:solidFill>
              </a:rPr>
              <a:t>Udržitelný</a:t>
            </a:r>
            <a:r>
              <a:rPr lang="de-DE" dirty="0">
                <a:solidFill>
                  <a:srgbClr val="90C226"/>
                </a:solidFill>
              </a:rPr>
              <a:t> </a:t>
            </a:r>
            <a:r>
              <a:rPr lang="de-DE" dirty="0" err="1">
                <a:solidFill>
                  <a:srgbClr val="90C226"/>
                </a:solidFill>
              </a:rPr>
              <a:t>personální</a:t>
            </a:r>
            <a:r>
              <a:rPr lang="de-DE" dirty="0">
                <a:solidFill>
                  <a:srgbClr val="90C226"/>
                </a:solidFill>
              </a:rPr>
              <a:t> </a:t>
            </a:r>
            <a:r>
              <a:rPr lang="de-DE" dirty="0" err="1">
                <a:solidFill>
                  <a:srgbClr val="90C226"/>
                </a:solidFill>
              </a:rPr>
              <a:t>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Pracovní podmínky a pracovní klima</a:t>
            </a:r>
            <a:endParaRPr lang="de-DE" dirty="0" smtClean="0"/>
          </a:p>
          <a:p>
            <a:pPr lvl="1"/>
            <a:r>
              <a:rPr lang="de-DE" dirty="0" err="1"/>
              <a:t>Podporovat</a:t>
            </a:r>
            <a:r>
              <a:rPr lang="de-DE" dirty="0"/>
              <a:t> </a:t>
            </a:r>
            <a:r>
              <a:rPr lang="de-DE" dirty="0" err="1"/>
              <a:t>rovnováhu</a:t>
            </a:r>
            <a:r>
              <a:rPr lang="de-DE" dirty="0"/>
              <a:t> </a:t>
            </a:r>
            <a:r>
              <a:rPr lang="de-DE" dirty="0" err="1"/>
              <a:t>mezi</a:t>
            </a:r>
            <a:r>
              <a:rPr lang="de-DE" dirty="0"/>
              <a:t> </a:t>
            </a:r>
            <a:r>
              <a:rPr lang="de-DE" dirty="0" err="1"/>
              <a:t>pracovním</a:t>
            </a:r>
            <a:r>
              <a:rPr lang="de-DE" dirty="0"/>
              <a:t> a </a:t>
            </a:r>
            <a:r>
              <a:rPr lang="de-DE" dirty="0" err="1"/>
              <a:t>soukromým</a:t>
            </a:r>
            <a:r>
              <a:rPr lang="de-DE" dirty="0"/>
              <a:t> </a:t>
            </a:r>
            <a:r>
              <a:rPr lang="de-DE" dirty="0" err="1"/>
              <a:t>životem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mít</a:t>
            </a:r>
            <a:r>
              <a:rPr lang="de-DE" dirty="0"/>
              <a:t> </a:t>
            </a:r>
            <a:r>
              <a:rPr lang="de-DE" dirty="0" err="1"/>
              <a:t>slovo</a:t>
            </a:r>
            <a:r>
              <a:rPr lang="de-DE" dirty="0"/>
              <a:t> </a:t>
            </a:r>
            <a:r>
              <a:rPr lang="de-DE" dirty="0" err="1"/>
              <a:t>při</a:t>
            </a:r>
            <a:r>
              <a:rPr lang="de-DE" dirty="0"/>
              <a:t> </a:t>
            </a:r>
            <a:r>
              <a:rPr lang="de-DE" dirty="0" err="1"/>
              <a:t>vytváření</a:t>
            </a:r>
            <a:r>
              <a:rPr lang="de-DE" dirty="0"/>
              <a:t> </a:t>
            </a:r>
            <a:r>
              <a:rPr lang="de-DE" dirty="0" err="1"/>
              <a:t>rozpisů</a:t>
            </a:r>
            <a:r>
              <a:rPr lang="de-DE" dirty="0"/>
              <a:t> </a:t>
            </a:r>
            <a:r>
              <a:rPr lang="de-DE" dirty="0" err="1"/>
              <a:t>služeb</a:t>
            </a:r>
            <a:r>
              <a:rPr lang="de-DE" dirty="0"/>
              <a:t>, </a:t>
            </a:r>
            <a:r>
              <a:rPr lang="de-DE" dirty="0" smtClean="0"/>
              <a:t>...</a:t>
            </a:r>
            <a:endParaRPr lang="cs-CZ" dirty="0" smtClean="0"/>
          </a:p>
          <a:p>
            <a:pPr lvl="1"/>
            <a:r>
              <a:rPr lang="de-DE" dirty="0" smtClean="0"/>
              <a:t>)</a:t>
            </a:r>
            <a:r>
              <a:rPr lang="de-DE" dirty="0" err="1"/>
              <a:t>Spravedlivé</a:t>
            </a:r>
            <a:r>
              <a:rPr lang="de-DE" dirty="0"/>
              <a:t> </a:t>
            </a:r>
            <a:r>
              <a:rPr lang="de-DE" dirty="0" err="1"/>
              <a:t>odměňování</a:t>
            </a:r>
            <a:r>
              <a:rPr lang="de-DE" dirty="0"/>
              <a:t> (</a:t>
            </a:r>
            <a:r>
              <a:rPr lang="de-DE" dirty="0" err="1"/>
              <a:t>minimální</a:t>
            </a:r>
            <a:r>
              <a:rPr lang="de-DE" dirty="0"/>
              <a:t> </a:t>
            </a:r>
            <a:r>
              <a:rPr lang="de-DE" dirty="0" err="1"/>
              <a:t>mzda</a:t>
            </a:r>
            <a:r>
              <a:rPr lang="de-DE" dirty="0"/>
              <a:t>? </a:t>
            </a:r>
            <a:r>
              <a:rPr lang="de-DE" dirty="0" err="1"/>
              <a:t>minipráce</a:t>
            </a:r>
            <a:r>
              <a:rPr lang="de-DE" dirty="0"/>
              <a:t>? </a:t>
            </a:r>
            <a:r>
              <a:rPr lang="de-DE" dirty="0" smtClean="0"/>
              <a:t>…)</a:t>
            </a:r>
            <a:endParaRPr lang="cs-CZ" dirty="0" smtClean="0"/>
          </a:p>
          <a:p>
            <a:pPr lvl="1"/>
            <a:r>
              <a:rPr lang="de-DE" dirty="0" err="1" smtClean="0"/>
              <a:t>Smlouvy</a:t>
            </a:r>
            <a:r>
              <a:rPr lang="de-DE" dirty="0" smtClean="0"/>
              <a:t> </a:t>
            </a:r>
            <a:r>
              <a:rPr lang="de-DE" dirty="0"/>
              <a:t>na </a:t>
            </a:r>
            <a:r>
              <a:rPr lang="de-DE" dirty="0" err="1"/>
              <a:t>dobu</a:t>
            </a:r>
            <a:r>
              <a:rPr lang="de-DE" dirty="0"/>
              <a:t> </a:t>
            </a:r>
            <a:r>
              <a:rPr lang="de-DE" dirty="0" err="1"/>
              <a:t>neurčitouPodporovat</a:t>
            </a:r>
            <a:r>
              <a:rPr lang="de-DE" dirty="0"/>
              <a:t> </a:t>
            </a:r>
            <a:r>
              <a:rPr lang="de-DE" dirty="0" err="1"/>
              <a:t>zdraví</a:t>
            </a:r>
            <a:r>
              <a:rPr lang="de-DE" dirty="0"/>
              <a:t> </a:t>
            </a:r>
            <a:r>
              <a:rPr lang="de-DE" dirty="0" err="1"/>
              <a:t>zaměstnanců</a:t>
            </a:r>
            <a:r>
              <a:rPr lang="de-DE" dirty="0"/>
              <a:t> (BGM, ...)</a:t>
            </a:r>
            <a:r>
              <a:rPr lang="de-DE" dirty="0" err="1"/>
              <a:t>Prostory</a:t>
            </a:r>
            <a:r>
              <a:rPr lang="de-DE" dirty="0"/>
              <a:t> </a:t>
            </a:r>
            <a:r>
              <a:rPr lang="de-DE" dirty="0" err="1"/>
              <a:t>vhodné</a:t>
            </a:r>
            <a:r>
              <a:rPr lang="de-DE" dirty="0"/>
              <a:t> pro </a:t>
            </a:r>
            <a:r>
              <a:rPr lang="de-DE" dirty="0" err="1"/>
              <a:t>zaměstnance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odpočívárna</a:t>
            </a:r>
            <a:r>
              <a:rPr lang="de-DE" dirty="0"/>
              <a:t>, </a:t>
            </a:r>
            <a:r>
              <a:rPr lang="de-DE" dirty="0" err="1"/>
              <a:t>případně</a:t>
            </a:r>
            <a:r>
              <a:rPr lang="de-DE" dirty="0"/>
              <a:t> </a:t>
            </a:r>
            <a:r>
              <a:rPr lang="de-DE" dirty="0" err="1"/>
              <a:t>voda</a:t>
            </a:r>
            <a:r>
              <a:rPr lang="de-DE" dirty="0"/>
              <a:t>, </a:t>
            </a:r>
            <a:r>
              <a:rPr lang="de-DE" dirty="0" err="1"/>
              <a:t>ovoce</a:t>
            </a:r>
            <a:r>
              <a:rPr lang="de-DE" dirty="0" smtClean="0"/>
              <a:t>)</a:t>
            </a:r>
            <a:endParaRPr lang="cs-CZ" dirty="0" smtClean="0"/>
          </a:p>
          <a:p>
            <a:pPr lvl="1"/>
            <a:r>
              <a:rPr lang="de-DE" dirty="0" err="1" smtClean="0"/>
              <a:t>Nabídněte</a:t>
            </a:r>
            <a:r>
              <a:rPr lang="de-DE" dirty="0" smtClean="0"/>
              <a:t> </a:t>
            </a:r>
            <a:r>
              <a:rPr lang="de-DE" dirty="0" err="1"/>
              <a:t>pobídky</a:t>
            </a:r>
            <a:r>
              <a:rPr lang="de-DE" dirty="0"/>
              <a:t> 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podíl</a:t>
            </a:r>
            <a:r>
              <a:rPr lang="de-DE" dirty="0"/>
              <a:t> na </a:t>
            </a:r>
            <a:r>
              <a:rPr lang="de-DE" dirty="0" err="1"/>
              <a:t>úsporách</a:t>
            </a:r>
            <a:r>
              <a:rPr lang="de-DE" dirty="0"/>
              <a:t> </a:t>
            </a:r>
            <a:r>
              <a:rPr lang="de-DE" dirty="0" err="1"/>
              <a:t>energie</a:t>
            </a:r>
            <a:r>
              <a:rPr lang="de-DE" dirty="0"/>
              <a:t>, </a:t>
            </a:r>
            <a:r>
              <a:rPr lang="de-DE" dirty="0" err="1"/>
              <a:t>leasing</a:t>
            </a:r>
            <a:r>
              <a:rPr lang="de-DE" dirty="0"/>
              <a:t> </a:t>
            </a:r>
            <a:r>
              <a:rPr lang="de-DE" dirty="0" err="1"/>
              <a:t>kol</a:t>
            </a:r>
            <a:r>
              <a:rPr lang="de-DE" dirty="0"/>
              <a:t>, </a:t>
            </a:r>
            <a:r>
              <a:rPr lang="de-DE" dirty="0" err="1"/>
              <a:t>oslavy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pPr lvl="1"/>
            <a:r>
              <a:rPr lang="de-DE" dirty="0" err="1" smtClean="0"/>
              <a:t>Zlepšení</a:t>
            </a:r>
            <a:r>
              <a:rPr lang="de-DE" dirty="0" smtClean="0"/>
              <a:t> </a:t>
            </a:r>
            <a:r>
              <a:rPr lang="de-DE" dirty="0" err="1"/>
              <a:t>pracovní</a:t>
            </a:r>
            <a:r>
              <a:rPr lang="de-DE" dirty="0"/>
              <a:t> </a:t>
            </a:r>
            <a:r>
              <a:rPr lang="de-DE" dirty="0" err="1"/>
              <a:t>situace</a:t>
            </a:r>
            <a:r>
              <a:rPr lang="de-DE" dirty="0"/>
              <a:t> (</a:t>
            </a:r>
            <a:r>
              <a:rPr lang="de-DE" dirty="0" err="1"/>
              <a:t>moderní</a:t>
            </a:r>
            <a:r>
              <a:rPr lang="de-DE" dirty="0"/>
              <a:t> </a:t>
            </a:r>
            <a:r>
              <a:rPr lang="de-DE" dirty="0" err="1"/>
              <a:t>pracovní</a:t>
            </a:r>
            <a:r>
              <a:rPr lang="de-DE" dirty="0"/>
              <a:t> </a:t>
            </a:r>
            <a:r>
              <a:rPr lang="de-DE" dirty="0" err="1"/>
              <a:t>pomůcky</a:t>
            </a:r>
            <a:r>
              <a:rPr lang="de-DE" dirty="0"/>
              <a:t>, </a:t>
            </a:r>
            <a:r>
              <a:rPr lang="de-DE" dirty="0" err="1"/>
              <a:t>pracovní</a:t>
            </a:r>
            <a:r>
              <a:rPr lang="de-DE" dirty="0"/>
              <a:t> </a:t>
            </a:r>
            <a:r>
              <a:rPr lang="de-DE" dirty="0" err="1"/>
              <a:t>oděvy</a:t>
            </a:r>
            <a:r>
              <a:rPr lang="de-DE" dirty="0"/>
              <a:t>, </a:t>
            </a:r>
            <a:r>
              <a:rPr lang="de-DE" dirty="0" smtClean="0"/>
              <a:t>...)</a:t>
            </a:r>
            <a:endParaRPr lang="cs-CZ" dirty="0" smtClean="0"/>
          </a:p>
          <a:p>
            <a:pPr lvl="1"/>
            <a:r>
              <a:rPr lang="de-DE" dirty="0" err="1" smtClean="0"/>
              <a:t>Odměňte</a:t>
            </a:r>
            <a:r>
              <a:rPr lang="de-DE" dirty="0" smtClean="0"/>
              <a:t> </a:t>
            </a:r>
            <a:r>
              <a:rPr lang="de-DE" dirty="0" err="1"/>
              <a:t>výkon</a:t>
            </a:r>
            <a:r>
              <a:rPr lang="de-DE" dirty="0"/>
              <a:t> </a:t>
            </a:r>
            <a:r>
              <a:rPr lang="de-DE" dirty="0" err="1"/>
              <a:t>pochvalou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jiným</a:t>
            </a:r>
            <a:r>
              <a:rPr lang="de-DE" dirty="0"/>
              <a:t> </a:t>
            </a:r>
            <a:r>
              <a:rPr lang="de-DE" dirty="0" err="1" smtClean="0"/>
              <a:t>uznáním</a:t>
            </a:r>
            <a:endParaRPr lang="cs-CZ" dirty="0" smtClean="0"/>
          </a:p>
          <a:p>
            <a:pPr lvl="1"/>
            <a:r>
              <a:rPr lang="de-DE" dirty="0" err="1" smtClean="0"/>
              <a:t>Další</a:t>
            </a:r>
            <a:r>
              <a:rPr lang="de-DE" dirty="0" smtClean="0"/>
              <a:t> </a:t>
            </a:r>
            <a:r>
              <a:rPr lang="de-DE" dirty="0" err="1"/>
              <a:t>rozvoj</a:t>
            </a:r>
            <a:r>
              <a:rPr lang="de-DE" dirty="0"/>
              <a:t> </a:t>
            </a:r>
            <a:r>
              <a:rPr lang="de-DE" dirty="0" err="1"/>
              <a:t>zaměstnanců</a:t>
            </a:r>
            <a:r>
              <a:rPr lang="de-DE" dirty="0"/>
              <a:t> a </a:t>
            </a:r>
            <a:r>
              <a:rPr lang="de-DE" dirty="0" err="1"/>
              <a:t>stážistů</a:t>
            </a:r>
            <a:r>
              <a:rPr lang="de-DE" dirty="0"/>
              <a:t> </a:t>
            </a:r>
            <a:r>
              <a:rPr lang="de-DE" dirty="0" err="1"/>
              <a:t>prosazovat</a:t>
            </a:r>
            <a:r>
              <a:rPr lang="de-DE" dirty="0"/>
              <a:t> </a:t>
            </a:r>
            <a:r>
              <a:rPr lang="de-DE" dirty="0" err="1"/>
              <a:t>např</a:t>
            </a:r>
            <a:r>
              <a:rPr lang="de-DE" dirty="0"/>
              <a:t>. B. </a:t>
            </a:r>
            <a:r>
              <a:rPr lang="de-DE" dirty="0" err="1"/>
              <a:t>prostřednictvím</a:t>
            </a:r>
            <a:r>
              <a:rPr lang="de-DE" dirty="0"/>
              <a:t> </a:t>
            </a:r>
            <a:r>
              <a:rPr lang="de-DE" dirty="0" err="1"/>
              <a:t>školeníRovnost</a:t>
            </a:r>
            <a:r>
              <a:rPr lang="de-DE" dirty="0"/>
              <a:t>, </a:t>
            </a:r>
            <a:r>
              <a:rPr lang="de-DE" dirty="0" err="1"/>
              <a:t>inkluze</a:t>
            </a:r>
            <a:r>
              <a:rPr lang="de-DE" dirty="0"/>
              <a:t> (</a:t>
            </a:r>
            <a:r>
              <a:rPr lang="de-DE" dirty="0" err="1"/>
              <a:t>pokud</a:t>
            </a:r>
            <a:r>
              <a:rPr lang="de-DE" dirty="0"/>
              <a:t> je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možné</a:t>
            </a:r>
            <a:r>
              <a:rPr lang="de-DE" dirty="0"/>
              <a:t>) a </a:t>
            </a:r>
            <a:r>
              <a:rPr lang="de-DE" dirty="0" err="1"/>
              <a:t>mnoho</a:t>
            </a:r>
            <a:r>
              <a:rPr lang="de-DE" dirty="0"/>
              <a:t> </a:t>
            </a:r>
            <a:r>
              <a:rPr lang="de-DE" dirty="0" err="1"/>
              <a:t>dalšího</a:t>
            </a:r>
            <a:r>
              <a:rPr lang="de-DE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0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Praktický tip: práce s kontrolními seznamy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83560" y="1923546"/>
            <a:ext cx="5435598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ještě můžete udělat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795" y="4334305"/>
            <a:ext cx="3162528" cy="17935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246" y="3615495"/>
            <a:ext cx="2384641" cy="23846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70" y="3006746"/>
            <a:ext cx="2026784" cy="202678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280" y="1295266"/>
            <a:ext cx="3162528" cy="18092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114" y="5065060"/>
            <a:ext cx="1924411" cy="14414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280" y="1759431"/>
            <a:ext cx="2483571" cy="16527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543" y="2020010"/>
            <a:ext cx="3162528" cy="1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8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nápady udržitelného chování ve vaší firmě / ve vašem regionu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73" y="264390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Certifikace udržitelnosti v turismu – některé příklady: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5948" y="4147126"/>
            <a:ext cx="1077811" cy="8042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12" y="2179663"/>
            <a:ext cx="1298286" cy="8405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206" y="2242764"/>
            <a:ext cx="1266970" cy="7118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59" y="3472873"/>
            <a:ext cx="812827" cy="92398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554" y="3269672"/>
            <a:ext cx="1239329" cy="119967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993" y="2177232"/>
            <a:ext cx="950713" cy="8429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3523" y="2182381"/>
            <a:ext cx="1122425" cy="8377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0925" y="3556879"/>
            <a:ext cx="1261981" cy="75597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0540" y="3020172"/>
            <a:ext cx="1713124" cy="59136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5411" y="4843416"/>
            <a:ext cx="798645" cy="7986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2479" y="4701308"/>
            <a:ext cx="1115325" cy="101565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4692" y="5087226"/>
            <a:ext cx="800085" cy="125773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808" y="5087226"/>
            <a:ext cx="710715" cy="112092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0225" y="5057708"/>
            <a:ext cx="1313232" cy="7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Kromě toho je důležité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nároku</a:t>
            </a:r>
            <a:r>
              <a:rPr lang="de-DE" dirty="0"/>
              <a:t> na </a:t>
            </a:r>
            <a:r>
              <a:rPr lang="de-DE" dirty="0" err="1"/>
              <a:t>úplnost</a:t>
            </a:r>
            <a:r>
              <a:rPr lang="de-DE" dirty="0"/>
              <a:t> (</a:t>
            </a:r>
            <a:r>
              <a:rPr lang="de-DE" dirty="0" err="1"/>
              <a:t>není</a:t>
            </a:r>
            <a:r>
              <a:rPr lang="de-DE" dirty="0"/>
              <a:t> </a:t>
            </a:r>
            <a:r>
              <a:rPr lang="de-DE" dirty="0" err="1" smtClean="0"/>
              <a:t>možné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smtClean="0"/>
              <a:t>Ne </a:t>
            </a:r>
            <a:r>
              <a:rPr lang="de-DE" dirty="0" err="1"/>
              <a:t>vše</a:t>
            </a:r>
            <a:r>
              <a:rPr lang="de-DE" dirty="0"/>
              <a:t> je </a:t>
            </a:r>
            <a:r>
              <a:rPr lang="de-DE" dirty="0" err="1"/>
              <a:t>vhodné</a:t>
            </a:r>
            <a:r>
              <a:rPr lang="de-DE" dirty="0"/>
              <a:t> pro </a:t>
            </a:r>
            <a:r>
              <a:rPr lang="de-DE" dirty="0" err="1"/>
              <a:t>každého</a:t>
            </a:r>
            <a:r>
              <a:rPr lang="de-DE" dirty="0"/>
              <a:t>!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73" y="3299546"/>
            <a:ext cx="2457018" cy="24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Klasifikace</a:t>
            </a:r>
            <a:r>
              <a:rPr lang="de-DE" dirty="0"/>
              <a:t> - </a:t>
            </a:r>
            <a:r>
              <a:rPr lang="cs-CZ" dirty="0" err="1" smtClean="0"/>
              <a:t>n</a:t>
            </a:r>
            <a:r>
              <a:rPr lang="de-DE" dirty="0" err="1" smtClean="0"/>
              <a:t>ezbytnost</a:t>
            </a:r>
            <a:r>
              <a:rPr lang="de-DE" dirty="0" smtClean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užitečnost</a:t>
            </a:r>
            <a:r>
              <a:rPr lang="de-DE" dirty="0"/>
              <a:t> </a:t>
            </a:r>
            <a:r>
              <a:rPr lang="de-DE" dirty="0" err="1"/>
              <a:t>certifikace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Analýza</a:t>
            </a:r>
            <a:r>
              <a:rPr lang="de-DE" dirty="0"/>
              <a:t> </a:t>
            </a:r>
            <a:r>
              <a:rPr lang="de-DE" dirty="0" err="1"/>
              <a:t>nákladů</a:t>
            </a:r>
            <a:r>
              <a:rPr lang="de-DE" dirty="0"/>
              <a:t> a </a:t>
            </a:r>
            <a:r>
              <a:rPr lang="de-DE" dirty="0" err="1"/>
              <a:t>přínosů</a:t>
            </a:r>
            <a:r>
              <a:rPr lang="de-DE" dirty="0"/>
              <a:t> – </a:t>
            </a:r>
            <a:r>
              <a:rPr lang="de-DE" dirty="0" err="1"/>
              <a:t>vyplatí</a:t>
            </a:r>
            <a:r>
              <a:rPr lang="de-DE" dirty="0"/>
              <a:t> se </a:t>
            </a:r>
            <a:r>
              <a:rPr lang="de-DE" dirty="0" err="1"/>
              <a:t>mé</a:t>
            </a:r>
            <a:r>
              <a:rPr lang="de-DE" dirty="0"/>
              <a:t> </a:t>
            </a:r>
            <a:r>
              <a:rPr lang="de-DE" dirty="0" err="1"/>
              <a:t>společnosti</a:t>
            </a:r>
            <a:r>
              <a:rPr lang="de-DE" dirty="0"/>
              <a:t> </a:t>
            </a:r>
            <a:r>
              <a:rPr lang="de-DE" dirty="0" err="1"/>
              <a:t>certifikace</a:t>
            </a:r>
            <a:r>
              <a:rPr lang="de-DE" dirty="0" smtClean="0"/>
              <a:t>?</a:t>
            </a:r>
            <a:endParaRPr lang="cs-CZ" dirty="0" smtClean="0"/>
          </a:p>
          <a:p>
            <a:r>
              <a:rPr lang="de-DE" dirty="0" smtClean="0"/>
              <a:t>Co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certifikace</a:t>
            </a:r>
            <a:r>
              <a:rPr lang="de-DE" dirty="0"/>
              <a:t> </a:t>
            </a:r>
            <a:r>
              <a:rPr lang="de-DE" dirty="0" err="1"/>
              <a:t>očekávám</a:t>
            </a:r>
            <a:r>
              <a:rPr lang="de-DE" dirty="0" smtClean="0"/>
              <a:t>?</a:t>
            </a:r>
            <a:endParaRPr lang="cs-CZ" dirty="0" smtClean="0"/>
          </a:p>
          <a:p>
            <a:r>
              <a:rPr lang="de-DE" dirty="0" err="1" smtClean="0"/>
              <a:t>Čím</a:t>
            </a:r>
            <a:r>
              <a:rPr lang="de-DE" dirty="0" smtClean="0"/>
              <a:t> </a:t>
            </a:r>
            <a:r>
              <a:rPr lang="de-DE" dirty="0"/>
              <a:t>"</a:t>
            </a:r>
            <a:r>
              <a:rPr lang="de-DE" dirty="0" err="1"/>
              <a:t>menší</a:t>
            </a:r>
            <a:r>
              <a:rPr lang="de-DE" dirty="0"/>
              <a:t>" </a:t>
            </a:r>
            <a:r>
              <a:rPr lang="de-DE" dirty="0" err="1"/>
              <a:t>moje</a:t>
            </a:r>
            <a:r>
              <a:rPr lang="de-DE" dirty="0"/>
              <a:t> </a:t>
            </a:r>
            <a:r>
              <a:rPr lang="de-DE" dirty="0" err="1"/>
              <a:t>obchodní</a:t>
            </a:r>
            <a:r>
              <a:rPr lang="de-DE" dirty="0"/>
              <a:t> </a:t>
            </a:r>
            <a:r>
              <a:rPr lang="de-DE" dirty="0" err="1"/>
              <a:t>jednotka</a:t>
            </a:r>
            <a:r>
              <a:rPr lang="de-DE" dirty="0"/>
              <a:t>, </a:t>
            </a:r>
            <a:r>
              <a:rPr lang="de-DE" dirty="0" err="1"/>
              <a:t>tím</a:t>
            </a:r>
            <a:r>
              <a:rPr lang="de-DE" dirty="0"/>
              <a:t> </a:t>
            </a:r>
            <a:r>
              <a:rPr lang="de-DE" dirty="0" err="1"/>
              <a:t>více</a:t>
            </a:r>
            <a:r>
              <a:rPr lang="de-DE" dirty="0"/>
              <a:t> </a:t>
            </a:r>
            <a:r>
              <a:rPr lang="de-DE" dirty="0" err="1"/>
              <a:t>byste</a:t>
            </a:r>
            <a:r>
              <a:rPr lang="de-DE" dirty="0"/>
              <a:t> </a:t>
            </a:r>
            <a:r>
              <a:rPr lang="de-DE" dirty="0" err="1"/>
              <a:t>měli</a:t>
            </a:r>
            <a:r>
              <a:rPr lang="de-DE" dirty="0"/>
              <a:t> </a:t>
            </a:r>
            <a:r>
              <a:rPr lang="de-DE" dirty="0" err="1"/>
              <a:t>prezentovat</a:t>
            </a:r>
            <a:r>
              <a:rPr lang="de-DE" dirty="0"/>
              <a:t> </a:t>
            </a:r>
            <a:r>
              <a:rPr lang="de-DE" dirty="0" err="1"/>
              <a:t>své</a:t>
            </a:r>
            <a:r>
              <a:rPr lang="de-DE" dirty="0"/>
              <a:t> </a:t>
            </a:r>
            <a:r>
              <a:rPr lang="de-DE" dirty="0" err="1"/>
              <a:t>vlastní</a:t>
            </a:r>
            <a:r>
              <a:rPr lang="de-DE" dirty="0"/>
              <a:t> </a:t>
            </a:r>
            <a:r>
              <a:rPr lang="de-DE" dirty="0" err="1"/>
              <a:t>silné</a:t>
            </a:r>
            <a:r>
              <a:rPr lang="de-DE" dirty="0"/>
              <a:t> </a:t>
            </a:r>
            <a:r>
              <a:rPr lang="de-DE" dirty="0" err="1"/>
              <a:t>stránky</a:t>
            </a:r>
            <a:r>
              <a:rPr lang="de-DE" dirty="0"/>
              <a:t> na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nejvíce</a:t>
            </a:r>
            <a:r>
              <a:rPr lang="de-DE" dirty="0"/>
              <a:t> </a:t>
            </a:r>
            <a:r>
              <a:rPr lang="de-DE" dirty="0" err="1"/>
              <a:t>kanálech</a:t>
            </a:r>
            <a:r>
              <a:rPr lang="de-DE" dirty="0"/>
              <a:t> </a:t>
            </a:r>
            <a:endParaRPr lang="cs-CZ" dirty="0" err="1" smtClean="0"/>
          </a:p>
          <a:p>
            <a:r>
              <a:rPr lang="de-DE" dirty="0" err="1" smtClean="0"/>
              <a:t>účastnit</a:t>
            </a:r>
            <a:r>
              <a:rPr lang="de-DE" dirty="0" smtClean="0"/>
              <a:t> </a:t>
            </a:r>
            <a:r>
              <a:rPr lang="de-DE" dirty="0"/>
              <a:t>se </a:t>
            </a:r>
            <a:r>
              <a:rPr lang="de-DE" dirty="0" err="1"/>
              <a:t>regionálních</a:t>
            </a:r>
            <a:r>
              <a:rPr lang="de-DE" dirty="0"/>
              <a:t> </a:t>
            </a:r>
            <a:r>
              <a:rPr lang="de-DE" dirty="0" err="1"/>
              <a:t>iniciativ</a:t>
            </a:r>
            <a:r>
              <a:rPr lang="de-DE" dirty="0"/>
              <a:t>, </a:t>
            </a:r>
            <a:r>
              <a:rPr lang="de-DE" dirty="0" err="1"/>
              <a:t>sdružení</a:t>
            </a:r>
            <a:r>
              <a:rPr lang="de-DE" dirty="0"/>
              <a:t> </a:t>
            </a:r>
            <a:r>
              <a:rPr lang="de-DE" dirty="0" err="1"/>
              <a:t>atd</a:t>
            </a:r>
            <a:r>
              <a:rPr lang="de-DE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639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Dobré příklady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www.taennesberg.de</a:t>
            </a:r>
          </a:p>
          <a:p>
            <a:r>
              <a:rPr lang="de-DE" dirty="0">
                <a:hlinkClick r:id="rId2"/>
              </a:rPr>
              <a:t>https://www.boierhof.com</a:t>
            </a:r>
            <a:r>
              <a:rPr lang="de-DE" dirty="0" smtClean="0">
                <a:hlinkClick r:id="rId2"/>
              </a:rPr>
              <a:t>/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www.weiherblasch.de</a:t>
            </a:r>
          </a:p>
          <a:p>
            <a:r>
              <a:rPr lang="de-DE" dirty="0">
                <a:hlinkClick r:id="rId2"/>
              </a:rPr>
              <a:t>https://www.klostermuehle-altenmarkt.de</a:t>
            </a:r>
            <a:endParaRPr lang="de-DE" dirty="0" smtClean="0">
              <a:hlinkClick r:id="rId2"/>
            </a:endParaRPr>
          </a:p>
          <a:p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://www.felschbachhof.de/kontakt-info/nachhaltigkeit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</a:p>
          <a:p>
            <a:r>
              <a:rPr lang="de-DE" dirty="0" smtClean="0">
                <a:hlinkClick r:id="rId3"/>
              </a:rPr>
              <a:t>www.ulrichshof.com</a:t>
            </a:r>
            <a:r>
              <a:rPr lang="de-DE" dirty="0" smtClean="0"/>
              <a:t> </a:t>
            </a:r>
          </a:p>
          <a:p>
            <a:r>
              <a:rPr lang="de-DE" dirty="0">
                <a:hlinkClick r:id="rId4"/>
              </a:rPr>
              <a:t>https://www.grossarler-genuss.at/ueber-uns</a:t>
            </a:r>
            <a:r>
              <a:rPr lang="de-DE" dirty="0" smtClean="0">
                <a:hlinkClick r:id="rId4"/>
              </a:rPr>
              <a:t>/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0928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Děkujeme </a:t>
            </a:r>
            <a:r>
              <a:rPr lang="cs-CZ" dirty="0" smtClean="0"/>
              <a:t>za pozornost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hodně úspěchů při realizaci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63" y="2643907"/>
            <a:ext cx="5673437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Udržitelná</a:t>
            </a:r>
            <a:r>
              <a:rPr lang="de-DE" dirty="0"/>
              <a:t> </a:t>
            </a:r>
            <a:r>
              <a:rPr lang="de-DE" dirty="0" err="1"/>
              <a:t>činnost</a:t>
            </a:r>
            <a:r>
              <a:rPr lang="de-DE" dirty="0"/>
              <a:t> v </a:t>
            </a:r>
            <a:r>
              <a:rPr lang="de-DE" dirty="0" err="1"/>
              <a:t>odvětví</a:t>
            </a:r>
            <a:r>
              <a:rPr lang="de-DE" dirty="0"/>
              <a:t> </a:t>
            </a:r>
            <a:r>
              <a:rPr lang="de-DE" dirty="0" err="1"/>
              <a:t>pohostinství</a:t>
            </a:r>
            <a:r>
              <a:rPr lang="de-DE" dirty="0"/>
              <a:t> </a:t>
            </a:r>
            <a:r>
              <a:rPr lang="de-DE" dirty="0" err="1"/>
              <a:t>podle</a:t>
            </a:r>
            <a:r>
              <a:rPr lang="de-DE" dirty="0"/>
              <a:t> </a:t>
            </a:r>
            <a:r>
              <a:rPr lang="de-DE" dirty="0" err="1"/>
              <a:t>oblastí</a:t>
            </a:r>
            <a:r>
              <a:rPr lang="de-DE" dirty="0"/>
              <a:t> („</a:t>
            </a:r>
            <a:r>
              <a:rPr lang="de-DE" dirty="0" err="1"/>
              <a:t>místa</a:t>
            </a:r>
            <a:r>
              <a:rPr lang="de-DE" dirty="0"/>
              <a:t> </a:t>
            </a:r>
            <a:r>
              <a:rPr lang="de-DE" dirty="0" err="1"/>
              <a:t>učení</a:t>
            </a:r>
            <a:r>
              <a:rPr lang="de-DE" dirty="0"/>
              <a:t>“)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Mangement</a:t>
            </a:r>
            <a:endParaRPr lang="cs-CZ" dirty="0" smtClean="0"/>
          </a:p>
          <a:p>
            <a:r>
              <a:rPr lang="de-DE" dirty="0" err="1" smtClean="0"/>
              <a:t>Podpora</a:t>
            </a:r>
            <a:r>
              <a:rPr lang="de-DE" dirty="0" smtClean="0"/>
              <a:t> </a:t>
            </a:r>
            <a:r>
              <a:rPr lang="de-DE" dirty="0" err="1"/>
              <a:t>třetí</a:t>
            </a:r>
            <a:r>
              <a:rPr lang="de-DE" dirty="0"/>
              <a:t> </a:t>
            </a:r>
            <a:r>
              <a:rPr lang="de-DE" dirty="0" err="1" smtClean="0"/>
              <a:t>stran</a:t>
            </a:r>
            <a:r>
              <a:rPr lang="cs-CZ" dirty="0" smtClean="0"/>
              <a:t>ou</a:t>
            </a:r>
          </a:p>
          <a:p>
            <a:r>
              <a:rPr lang="cs-CZ" dirty="0" smtClean="0"/>
              <a:t>En</a:t>
            </a:r>
            <a:r>
              <a:rPr lang="de-DE" dirty="0" err="1" smtClean="0"/>
              <a:t>ergie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 smtClean="0"/>
              <a:t>zdrojů</a:t>
            </a:r>
            <a:endParaRPr lang="cs-CZ" dirty="0" smtClean="0"/>
          </a:p>
          <a:p>
            <a:r>
              <a:rPr lang="de-DE" dirty="0" err="1" smtClean="0"/>
              <a:t>Předcházení</a:t>
            </a:r>
            <a:r>
              <a:rPr lang="de-DE" dirty="0" smtClean="0"/>
              <a:t> </a:t>
            </a:r>
            <a:r>
              <a:rPr lang="de-DE" dirty="0" err="1"/>
              <a:t>vzniku</a:t>
            </a:r>
            <a:r>
              <a:rPr lang="de-DE" dirty="0"/>
              <a:t> </a:t>
            </a:r>
            <a:r>
              <a:rPr lang="de-DE" dirty="0" err="1"/>
              <a:t>odpadu</a:t>
            </a:r>
            <a:r>
              <a:rPr lang="de-DE" dirty="0"/>
              <a:t> a </a:t>
            </a:r>
            <a:r>
              <a:rPr lang="de-DE" dirty="0" err="1" smtClean="0"/>
              <a:t>recyklace</a:t>
            </a:r>
            <a:endParaRPr lang="cs-CZ" dirty="0" smtClean="0"/>
          </a:p>
          <a:p>
            <a:r>
              <a:rPr lang="de-DE" dirty="0" err="1" smtClean="0"/>
              <a:t>Udržitelný</a:t>
            </a:r>
            <a:r>
              <a:rPr lang="de-DE" dirty="0" smtClean="0"/>
              <a:t> </a:t>
            </a:r>
            <a:r>
              <a:rPr lang="de-DE" dirty="0" err="1" smtClean="0"/>
              <a:t>nákup</a:t>
            </a:r>
            <a:endParaRPr lang="cs-CZ" dirty="0" smtClean="0"/>
          </a:p>
          <a:p>
            <a:r>
              <a:rPr lang="de-DE" dirty="0" err="1" smtClean="0"/>
              <a:t>Mobilita</a:t>
            </a:r>
            <a:r>
              <a:rPr lang="cs-CZ" dirty="0" smtClean="0"/>
              <a:t>a </a:t>
            </a:r>
            <a:r>
              <a:rPr lang="de-DE" dirty="0" err="1" smtClean="0"/>
              <a:t>komunikace</a:t>
            </a:r>
            <a:r>
              <a:rPr lang="de-DE" dirty="0" smtClean="0"/>
              <a:t> </a:t>
            </a:r>
            <a:r>
              <a:rPr lang="de-DE" dirty="0"/>
              <a:t>s </a:t>
            </a:r>
            <a:r>
              <a:rPr lang="de-DE" dirty="0" err="1" smtClean="0"/>
              <a:t>hosty</a:t>
            </a:r>
            <a:endParaRPr lang="cs-CZ" dirty="0" smtClean="0"/>
          </a:p>
          <a:p>
            <a:r>
              <a:rPr lang="de-DE" dirty="0" err="1" smtClean="0"/>
              <a:t>Udržitelné</a:t>
            </a:r>
            <a:r>
              <a:rPr lang="de-DE" dirty="0" smtClean="0"/>
              <a:t> </a:t>
            </a:r>
            <a:r>
              <a:rPr lang="de-DE" dirty="0" err="1"/>
              <a:t>řízení</a:t>
            </a:r>
            <a:r>
              <a:rPr lang="de-DE" dirty="0"/>
              <a:t> </a:t>
            </a:r>
            <a:r>
              <a:rPr lang="de-DE" dirty="0" err="1"/>
              <a:t>lidských</a:t>
            </a:r>
            <a:r>
              <a:rPr lang="de-DE" dirty="0"/>
              <a:t> </a:t>
            </a:r>
            <a:r>
              <a:rPr lang="de-DE" dirty="0" err="1" smtClean="0"/>
              <a:t>zdrojů</a:t>
            </a:r>
            <a:endParaRPr lang="cs-CZ" dirty="0" smtClean="0"/>
          </a:p>
          <a:p>
            <a:r>
              <a:rPr lang="de-DE" dirty="0" err="1" smtClean="0"/>
              <a:t>Vlastní</a:t>
            </a:r>
            <a:r>
              <a:rPr lang="de-DE" dirty="0" smtClean="0"/>
              <a:t> </a:t>
            </a:r>
            <a:r>
              <a:rPr lang="de-DE" dirty="0" err="1"/>
              <a:t>nápady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4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/>
              <a:t>korporátní</a:t>
            </a:r>
            <a:r>
              <a:rPr lang="de-DE" dirty="0"/>
              <a:t> </a:t>
            </a:r>
            <a:r>
              <a:rPr lang="de-DE" dirty="0" err="1" smtClean="0"/>
              <a:t>sladění</a:t>
            </a:r>
            <a:endParaRPr lang="cs-CZ" dirty="0" smtClean="0"/>
          </a:p>
          <a:p>
            <a:r>
              <a:rPr lang="de-DE" dirty="0" err="1" smtClean="0"/>
              <a:t>Zahrnout</a:t>
            </a:r>
            <a:r>
              <a:rPr lang="de-DE" dirty="0" smtClean="0"/>
              <a:t> </a:t>
            </a:r>
            <a:r>
              <a:rPr lang="de-DE" dirty="0" err="1"/>
              <a:t>udržitelnost</a:t>
            </a:r>
            <a:r>
              <a:rPr lang="de-DE" dirty="0"/>
              <a:t> do </a:t>
            </a:r>
            <a:r>
              <a:rPr lang="de-DE" dirty="0" err="1"/>
              <a:t>firemní</a:t>
            </a:r>
            <a:r>
              <a:rPr lang="de-DE" dirty="0"/>
              <a:t> </a:t>
            </a:r>
            <a:r>
              <a:rPr lang="de-DE" dirty="0" err="1" smtClean="0"/>
              <a:t>filozofie</a:t>
            </a:r>
            <a:endParaRPr lang="cs-CZ" dirty="0" smtClean="0"/>
          </a:p>
          <a:p>
            <a:r>
              <a:rPr lang="de-DE" dirty="0" err="1" smtClean="0"/>
              <a:t>Ideální</a:t>
            </a:r>
            <a:r>
              <a:rPr lang="de-DE" dirty="0"/>
              <a:t>: </a:t>
            </a:r>
            <a:r>
              <a:rPr lang="de-DE" dirty="0" err="1"/>
              <a:t>opravit</a:t>
            </a:r>
            <a:r>
              <a:rPr lang="de-DE" dirty="0"/>
              <a:t> </a:t>
            </a:r>
            <a:r>
              <a:rPr lang="de-DE" dirty="0" err="1"/>
              <a:t>písemně</a:t>
            </a:r>
            <a:r>
              <a:rPr lang="de-DE" dirty="0"/>
              <a:t> z. B. v </a:t>
            </a:r>
            <a:r>
              <a:rPr lang="de-DE" dirty="0" err="1"/>
              <a:t>prohlášení</a:t>
            </a:r>
            <a:r>
              <a:rPr lang="de-DE" dirty="0"/>
              <a:t> o </a:t>
            </a:r>
            <a:r>
              <a:rPr lang="de-DE" dirty="0" err="1"/>
              <a:t>poslání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v </a:t>
            </a:r>
            <a:r>
              <a:rPr lang="de-DE" dirty="0" err="1"/>
              <a:t>mottu</a:t>
            </a:r>
            <a:r>
              <a:rPr lang="de-DE" dirty="0"/>
              <a:t> </a:t>
            </a:r>
            <a:r>
              <a:rPr lang="de-DE" dirty="0" err="1" smtClean="0"/>
              <a:t>společnosti</a:t>
            </a:r>
            <a:endParaRPr lang="cs-CZ" dirty="0" smtClean="0"/>
          </a:p>
          <a:p>
            <a:r>
              <a:rPr lang="de-DE" dirty="0" err="1" smtClean="0"/>
              <a:t>Stanovte</a:t>
            </a:r>
            <a:r>
              <a:rPr lang="de-DE" dirty="0" smtClean="0"/>
              <a:t> </a:t>
            </a:r>
            <a:r>
              <a:rPr lang="de-DE" dirty="0" err="1"/>
              <a:t>cíle</a:t>
            </a:r>
            <a:r>
              <a:rPr lang="de-DE" dirty="0"/>
              <a:t> </a:t>
            </a:r>
            <a:r>
              <a:rPr lang="de-DE" dirty="0" err="1"/>
              <a:t>udržitelnosti</a:t>
            </a:r>
            <a:r>
              <a:rPr lang="de-DE" dirty="0"/>
              <a:t> (</a:t>
            </a:r>
            <a:r>
              <a:rPr lang="de-DE" dirty="0" err="1"/>
              <a:t>včetně</a:t>
            </a:r>
            <a:r>
              <a:rPr lang="de-DE" dirty="0"/>
              <a:t> </a:t>
            </a:r>
            <a:r>
              <a:rPr lang="de-DE" dirty="0" err="1"/>
              <a:t>zapojení</a:t>
            </a:r>
            <a:r>
              <a:rPr lang="de-DE" dirty="0"/>
              <a:t> </a:t>
            </a:r>
            <a:r>
              <a:rPr lang="de-DE" dirty="0" err="1"/>
              <a:t>zaměstnanců</a:t>
            </a:r>
            <a:r>
              <a:rPr lang="de-DE" dirty="0"/>
              <a:t>) a </a:t>
            </a:r>
            <a:r>
              <a:rPr lang="de-DE" dirty="0" err="1"/>
              <a:t>vyhodnoťte</a:t>
            </a:r>
            <a:r>
              <a:rPr lang="de-DE" dirty="0"/>
              <a:t> (</a:t>
            </a:r>
            <a:r>
              <a:rPr lang="de-DE" dirty="0" err="1"/>
              <a:t>důležité</a:t>
            </a:r>
            <a:r>
              <a:rPr lang="de-DE" dirty="0"/>
              <a:t>: </a:t>
            </a:r>
            <a:r>
              <a:rPr lang="de-DE" dirty="0" err="1"/>
              <a:t>porovnejte</a:t>
            </a:r>
            <a:r>
              <a:rPr lang="de-DE" dirty="0"/>
              <a:t> </a:t>
            </a:r>
            <a:r>
              <a:rPr lang="de-DE" dirty="0" err="1"/>
              <a:t>klíčové</a:t>
            </a:r>
            <a:r>
              <a:rPr lang="de-DE" dirty="0"/>
              <a:t> </a:t>
            </a:r>
            <a:r>
              <a:rPr lang="de-DE" dirty="0" err="1"/>
              <a:t>údaje</a:t>
            </a:r>
            <a:r>
              <a:rPr lang="de-DE" dirty="0" smtClean="0"/>
              <a:t>)</a:t>
            </a:r>
            <a:endParaRPr lang="cs-CZ" dirty="0" smtClean="0"/>
          </a:p>
          <a:p>
            <a:r>
              <a:rPr lang="de-DE" dirty="0" err="1" smtClean="0"/>
              <a:t>Environmentální</a:t>
            </a:r>
            <a:r>
              <a:rPr lang="de-DE" dirty="0" smtClean="0"/>
              <a:t> </a:t>
            </a:r>
            <a:r>
              <a:rPr lang="de-DE" dirty="0" err="1"/>
              <a:t>hodnocení</a:t>
            </a:r>
            <a:r>
              <a:rPr lang="de-DE" dirty="0"/>
              <a:t>: </a:t>
            </a:r>
            <a:r>
              <a:rPr lang="de-DE" dirty="0" err="1"/>
              <a:t>Analýza</a:t>
            </a:r>
            <a:r>
              <a:rPr lang="de-DE" dirty="0"/>
              <a:t> a </a:t>
            </a:r>
            <a:r>
              <a:rPr lang="de-DE" dirty="0" err="1"/>
              <a:t>hodnocení</a:t>
            </a:r>
            <a:r>
              <a:rPr lang="de-DE" dirty="0"/>
              <a:t> </a:t>
            </a:r>
            <a:r>
              <a:rPr lang="de-DE" dirty="0" err="1"/>
              <a:t>vlivů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. </a:t>
            </a:r>
            <a:endParaRPr lang="cs-CZ" dirty="0" smtClean="0"/>
          </a:p>
          <a:p>
            <a:r>
              <a:rPr lang="de-DE" dirty="0" err="1" smtClean="0"/>
              <a:t>Definice</a:t>
            </a:r>
            <a:r>
              <a:rPr lang="de-DE" dirty="0" smtClean="0"/>
              <a:t> </a:t>
            </a:r>
            <a:r>
              <a:rPr lang="de-DE" dirty="0" err="1"/>
              <a:t>opatření</a:t>
            </a:r>
            <a:r>
              <a:rPr lang="de-DE" dirty="0"/>
              <a:t> k </a:t>
            </a:r>
            <a:r>
              <a:rPr lang="de-DE" dirty="0" err="1"/>
              <a:t>minimalizaci</a:t>
            </a:r>
            <a:r>
              <a:rPr lang="de-DE" dirty="0"/>
              <a:t> </a:t>
            </a:r>
            <a:r>
              <a:rPr lang="de-DE" dirty="0" err="1"/>
              <a:t>negativních</a:t>
            </a:r>
            <a:r>
              <a:rPr lang="de-DE" dirty="0"/>
              <a:t> </a:t>
            </a:r>
            <a:r>
              <a:rPr lang="de-DE" dirty="0" err="1" smtClean="0"/>
              <a:t>vlivů</a:t>
            </a:r>
            <a:endParaRPr lang="cs-CZ" dirty="0" smtClean="0"/>
          </a:p>
          <a:p>
            <a:r>
              <a:rPr lang="de-DE" dirty="0" err="1" smtClean="0"/>
              <a:t>Systémy</a:t>
            </a:r>
            <a:r>
              <a:rPr lang="de-DE" dirty="0" smtClean="0"/>
              <a:t> </a:t>
            </a:r>
            <a:r>
              <a:rPr lang="de-DE" dirty="0" err="1"/>
              <a:t>certifikace</a:t>
            </a:r>
            <a:r>
              <a:rPr lang="de-DE" dirty="0"/>
              <a:t>/</a:t>
            </a:r>
            <a:r>
              <a:rPr lang="de-DE" dirty="0" err="1"/>
              <a:t>environmentálního</a:t>
            </a:r>
            <a:r>
              <a:rPr lang="de-DE" dirty="0"/>
              <a:t> </a:t>
            </a:r>
            <a:r>
              <a:rPr lang="de-DE" dirty="0" err="1"/>
              <a:t>managementu</a:t>
            </a:r>
            <a:r>
              <a:rPr lang="de-DE" dirty="0"/>
              <a:t>: </a:t>
            </a:r>
            <a:r>
              <a:rPr lang="de-DE" dirty="0" err="1"/>
              <a:t>mohou</a:t>
            </a:r>
            <a:r>
              <a:rPr lang="de-DE" dirty="0"/>
              <a:t> </a:t>
            </a:r>
            <a:r>
              <a:rPr lang="de-DE" dirty="0" err="1"/>
              <a:t>být</a:t>
            </a:r>
            <a:r>
              <a:rPr lang="de-DE" dirty="0"/>
              <a:t> </a:t>
            </a:r>
            <a:r>
              <a:rPr lang="de-DE" dirty="0" err="1"/>
              <a:t>dobrým</a:t>
            </a:r>
            <a:r>
              <a:rPr lang="de-DE" dirty="0"/>
              <a:t> </a:t>
            </a:r>
            <a:r>
              <a:rPr lang="de-DE" dirty="0" err="1"/>
              <a:t>výchozím</a:t>
            </a:r>
            <a:r>
              <a:rPr lang="de-DE" dirty="0"/>
              <a:t> </a:t>
            </a:r>
            <a:r>
              <a:rPr lang="de-DE" dirty="0" err="1" smtClean="0"/>
              <a:t>bodemprůhlednost</a:t>
            </a:r>
            <a:endParaRPr lang="cs-CZ" dirty="0" smtClean="0"/>
          </a:p>
          <a:p>
            <a:r>
              <a:rPr lang="de-DE" dirty="0" err="1" smtClean="0"/>
              <a:t>Zprávy</a:t>
            </a:r>
            <a:r>
              <a:rPr lang="de-DE" dirty="0" smtClean="0"/>
              <a:t> </a:t>
            </a:r>
            <a:r>
              <a:rPr lang="de-DE" dirty="0"/>
              <a:t>o </a:t>
            </a:r>
            <a:r>
              <a:rPr lang="de-DE" dirty="0" err="1"/>
              <a:t>životním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 </a:t>
            </a:r>
            <a:r>
              <a:rPr lang="de-DE" dirty="0" err="1"/>
              <a:t>nebo</a:t>
            </a:r>
            <a:r>
              <a:rPr lang="de-DE" dirty="0"/>
              <a:t> </a:t>
            </a:r>
            <a:r>
              <a:rPr lang="de-DE" dirty="0" err="1"/>
              <a:t>udržitelnosti</a:t>
            </a:r>
            <a:r>
              <a:rPr lang="de-DE" dirty="0"/>
              <a:t>, </a:t>
            </a:r>
            <a:r>
              <a:rPr lang="de-DE" dirty="0" err="1"/>
              <a:t>zveřejňování</a:t>
            </a:r>
            <a:r>
              <a:rPr lang="de-DE" dirty="0"/>
              <a:t> </a:t>
            </a:r>
            <a:r>
              <a:rPr lang="de-DE" dirty="0" err="1"/>
              <a:t>údajů</a:t>
            </a:r>
            <a:r>
              <a:rPr lang="de-DE" dirty="0"/>
              <a:t> o </a:t>
            </a:r>
            <a:r>
              <a:rPr lang="de-DE" dirty="0" err="1"/>
              <a:t>spotřebě</a:t>
            </a:r>
            <a:r>
              <a:rPr lang="de-DE" dirty="0"/>
              <a:t>, </a:t>
            </a:r>
            <a:r>
              <a:rPr lang="de-DE" dirty="0" err="1"/>
              <a:t>certifikace</a:t>
            </a:r>
            <a:r>
              <a:rPr lang="de-DE" dirty="0"/>
              <a:t>, ... </a:t>
            </a:r>
            <a:endParaRPr lang="cs-CZ" dirty="0" smtClean="0"/>
          </a:p>
          <a:p>
            <a:r>
              <a:rPr lang="de-DE" dirty="0" err="1" smtClean="0"/>
              <a:t>Řekněte</a:t>
            </a:r>
            <a:r>
              <a:rPr lang="de-DE" dirty="0" smtClean="0"/>
              <a:t> </a:t>
            </a:r>
            <a:r>
              <a:rPr lang="de-DE" dirty="0" err="1"/>
              <a:t>svým</a:t>
            </a:r>
            <a:r>
              <a:rPr lang="de-DE" dirty="0"/>
              <a:t> </a:t>
            </a:r>
            <a:r>
              <a:rPr lang="de-DE" dirty="0" err="1"/>
              <a:t>hostům</a:t>
            </a:r>
            <a:r>
              <a:rPr lang="de-DE" dirty="0"/>
              <a:t>,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děláte</a:t>
            </a:r>
            <a:r>
              <a:rPr lang="de-DE" dirty="0"/>
              <a:t> a </a:t>
            </a:r>
            <a:r>
              <a:rPr lang="de-DE" dirty="0" err="1"/>
              <a:t>proč</a:t>
            </a:r>
            <a:r>
              <a:rPr lang="de-DE" dirty="0"/>
              <a:t>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87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382" y="369719"/>
            <a:ext cx="4424218" cy="58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třetí stranou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err="1"/>
              <a:t>Poradenství</a:t>
            </a:r>
            <a:r>
              <a:rPr lang="de-DE" dirty="0"/>
              <a:t> a </a:t>
            </a:r>
            <a:r>
              <a:rPr lang="de-DE" dirty="0" err="1" smtClean="0"/>
              <a:t>školení</a:t>
            </a:r>
            <a:endParaRPr lang="cs-CZ" dirty="0" smtClean="0"/>
          </a:p>
          <a:p>
            <a:r>
              <a:rPr lang="de-DE" dirty="0" err="1" smtClean="0"/>
              <a:t>Sdružení</a:t>
            </a:r>
            <a:r>
              <a:rPr lang="de-DE" dirty="0" smtClean="0"/>
              <a:t> </a:t>
            </a:r>
            <a:r>
              <a:rPr lang="de-DE" dirty="0" err="1"/>
              <a:t>cestovního</a:t>
            </a:r>
            <a:r>
              <a:rPr lang="de-DE" dirty="0"/>
              <a:t> </a:t>
            </a:r>
            <a:r>
              <a:rPr lang="de-DE" dirty="0" err="1"/>
              <a:t>ruchu</a:t>
            </a:r>
            <a:r>
              <a:rPr lang="de-DE" dirty="0"/>
              <a:t> https://partner.ostbayern-tourismus.de/2022/01/10/fair-gut-gruen/DEHOGA </a:t>
            </a:r>
            <a:r>
              <a:rPr lang="de-DE" dirty="0">
                <a:hlinkClick r:id="rId2"/>
              </a:rPr>
              <a:t>https://energieaktion-gastgewerbe.de</a:t>
            </a:r>
            <a:r>
              <a:rPr lang="de-DE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de-DE" dirty="0" err="1" smtClean="0"/>
              <a:t>Průmyslové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obchodní</a:t>
            </a:r>
            <a:r>
              <a:rPr lang="de-DE" dirty="0"/>
              <a:t> </a:t>
            </a:r>
            <a:r>
              <a:rPr lang="de-DE" dirty="0" err="1"/>
              <a:t>komory</a:t>
            </a:r>
            <a:r>
              <a:rPr lang="de-DE" dirty="0"/>
              <a:t> (</a:t>
            </a:r>
            <a:r>
              <a:rPr lang="de-DE" dirty="0" err="1"/>
              <a:t>problematika</a:t>
            </a:r>
            <a:r>
              <a:rPr lang="de-DE" dirty="0"/>
              <a:t> </a:t>
            </a:r>
            <a:r>
              <a:rPr lang="de-DE" dirty="0" err="1"/>
              <a:t>životního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 a </a:t>
            </a:r>
            <a:r>
              <a:rPr lang="de-DE" dirty="0" err="1"/>
              <a:t>energetiky</a:t>
            </a:r>
            <a:r>
              <a:rPr lang="de-DE" dirty="0"/>
              <a:t>)</a:t>
            </a:r>
            <a:r>
              <a:rPr lang="de-DE" dirty="0" err="1"/>
              <a:t>Turistická</a:t>
            </a:r>
            <a:r>
              <a:rPr lang="de-DE" dirty="0"/>
              <a:t> </a:t>
            </a:r>
            <a:r>
              <a:rPr lang="de-DE" dirty="0" err="1"/>
              <a:t>akademie</a:t>
            </a:r>
            <a:r>
              <a:rPr lang="de-DE" dirty="0"/>
              <a:t> </a:t>
            </a:r>
            <a:r>
              <a:rPr lang="de-DE" dirty="0" err="1"/>
              <a:t>Východní</a:t>
            </a:r>
            <a:r>
              <a:rPr lang="de-DE" dirty="0"/>
              <a:t> </a:t>
            </a:r>
            <a:r>
              <a:rPr lang="de-DE" dirty="0" err="1"/>
              <a:t>Bavorsko</a:t>
            </a:r>
            <a:r>
              <a:rPr lang="de-DE" dirty="0"/>
              <a:t>,…</a:t>
            </a:r>
            <a:r>
              <a:rPr lang="de-DE" dirty="0" err="1"/>
              <a:t>Síť</a:t>
            </a:r>
            <a:r>
              <a:rPr lang="de-DE" dirty="0"/>
              <a:t> </a:t>
            </a:r>
            <a:r>
              <a:rPr lang="de-DE" dirty="0" err="1"/>
              <a:t>BioMentoren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https://biomentorenwebsite.wordpress.com</a:t>
            </a:r>
            <a:r>
              <a:rPr lang="de-DE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de-DE" dirty="0" err="1" smtClean="0"/>
              <a:t>Důležité</a:t>
            </a:r>
            <a:r>
              <a:rPr lang="de-DE" dirty="0"/>
              <a:t>: </a:t>
            </a:r>
            <a:r>
              <a:rPr lang="de-DE" dirty="0" err="1"/>
              <a:t>Regionální</a:t>
            </a:r>
            <a:r>
              <a:rPr lang="de-DE" dirty="0"/>
              <a:t> </a:t>
            </a:r>
            <a:r>
              <a:rPr lang="de-DE" dirty="0" err="1"/>
              <a:t>sítě</a:t>
            </a:r>
            <a:r>
              <a:rPr lang="de-DE" dirty="0"/>
              <a:t>, </a:t>
            </a:r>
            <a:r>
              <a:rPr lang="de-DE" dirty="0" err="1"/>
              <a:t>komunální</a:t>
            </a:r>
            <a:r>
              <a:rPr lang="de-DE" dirty="0"/>
              <a:t> </a:t>
            </a:r>
            <a:r>
              <a:rPr lang="de-DE" dirty="0" err="1"/>
              <a:t>služby</a:t>
            </a:r>
            <a:r>
              <a:rPr lang="de-DE" dirty="0"/>
              <a:t>, </a:t>
            </a:r>
            <a:r>
              <a:rPr lang="de-DE" dirty="0" err="1"/>
              <a:t>okresní</a:t>
            </a:r>
            <a:r>
              <a:rPr lang="de-DE" dirty="0"/>
              <a:t> </a:t>
            </a:r>
            <a:r>
              <a:rPr lang="de-DE" dirty="0" err="1"/>
              <a:t>úřady</a:t>
            </a:r>
            <a:r>
              <a:rPr lang="de-DE" dirty="0"/>
              <a:t>, </a:t>
            </a:r>
            <a:r>
              <a:rPr lang="de-DE" dirty="0" smtClean="0"/>
              <a:t>...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F</a:t>
            </a:r>
            <a:r>
              <a:rPr lang="de-DE" dirty="0" err="1" smtClean="0"/>
              <a:t>inancování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cs-CZ" dirty="0" smtClean="0"/>
              <a:t>podpora</a:t>
            </a:r>
          </a:p>
          <a:p>
            <a:r>
              <a:rPr lang="de-DE" dirty="0" smtClean="0"/>
              <a:t>IA</a:t>
            </a:r>
            <a:r>
              <a:rPr lang="de-DE" dirty="0"/>
              <a:t>. BAFA (</a:t>
            </a:r>
            <a:r>
              <a:rPr lang="de-DE" dirty="0" err="1"/>
              <a:t>Federální</a:t>
            </a:r>
            <a:r>
              <a:rPr lang="de-DE" dirty="0"/>
              <a:t> </a:t>
            </a:r>
            <a:r>
              <a:rPr lang="de-DE" dirty="0" err="1"/>
              <a:t>úřad</a:t>
            </a:r>
            <a:r>
              <a:rPr lang="de-DE" dirty="0"/>
              <a:t> pro </a:t>
            </a:r>
            <a:r>
              <a:rPr lang="de-DE" dirty="0" err="1"/>
              <a:t>ekonomiku</a:t>
            </a:r>
            <a:r>
              <a:rPr lang="de-DE" dirty="0"/>
              <a:t> a </a:t>
            </a:r>
            <a:r>
              <a:rPr lang="de-DE" dirty="0" err="1"/>
              <a:t>kontrolu</a:t>
            </a:r>
            <a:r>
              <a:rPr lang="de-DE" dirty="0"/>
              <a:t> </a:t>
            </a:r>
            <a:r>
              <a:rPr lang="de-DE" dirty="0" err="1"/>
              <a:t>exportu</a:t>
            </a:r>
            <a:r>
              <a:rPr lang="de-DE" dirty="0"/>
              <a:t> pro </a:t>
            </a:r>
            <a:r>
              <a:rPr lang="de-DE" dirty="0" err="1"/>
              <a:t>energetickou</a:t>
            </a:r>
            <a:r>
              <a:rPr lang="de-DE" dirty="0"/>
              <a:t> </a:t>
            </a:r>
            <a:r>
              <a:rPr lang="de-DE" dirty="0" err="1"/>
              <a:t>účinnost</a:t>
            </a:r>
            <a:r>
              <a:rPr lang="de-DE" dirty="0"/>
              <a:t> a </a:t>
            </a:r>
            <a:r>
              <a:rPr lang="de-DE" dirty="0" err="1"/>
              <a:t>obnovitelné</a:t>
            </a:r>
            <a:r>
              <a:rPr lang="de-DE" dirty="0"/>
              <a:t> </a:t>
            </a:r>
            <a:r>
              <a:rPr lang="de-DE" dirty="0" err="1"/>
              <a:t>energie</a:t>
            </a:r>
            <a:r>
              <a:rPr lang="de-DE" dirty="0"/>
              <a:t>; KfW; LIFE (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financování</a:t>
            </a:r>
            <a:r>
              <a:rPr lang="de-DE" dirty="0"/>
              <a:t> EU na www.bmu.de)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Energie </a:t>
            </a:r>
            <a:r>
              <a:rPr lang="cs-CZ" dirty="0" smtClean="0"/>
              <a:t>a zdroje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Udržiteln</a:t>
            </a:r>
            <a:r>
              <a:rPr lang="cs-CZ" dirty="0" smtClean="0"/>
              <a:t>é budování </a:t>
            </a:r>
            <a:r>
              <a:rPr lang="de-DE" dirty="0" smtClean="0"/>
              <a:t>+ </a:t>
            </a:r>
            <a:r>
              <a:rPr lang="de-DE" dirty="0" err="1"/>
              <a:t>renovace</a:t>
            </a:r>
            <a:r>
              <a:rPr lang="de-DE" dirty="0"/>
              <a:t> (</a:t>
            </a:r>
            <a:r>
              <a:rPr lang="de-DE" dirty="0" err="1"/>
              <a:t>šetří</a:t>
            </a:r>
            <a:r>
              <a:rPr lang="de-DE" dirty="0"/>
              <a:t> </a:t>
            </a:r>
            <a:r>
              <a:rPr lang="de-DE" dirty="0" err="1"/>
              <a:t>náklady</a:t>
            </a:r>
            <a:r>
              <a:rPr lang="de-DE" dirty="0"/>
              <a:t> + </a:t>
            </a:r>
            <a:r>
              <a:rPr lang="de-DE" dirty="0" err="1"/>
              <a:t>chrání</a:t>
            </a:r>
            <a:r>
              <a:rPr lang="de-DE" dirty="0"/>
              <a:t> </a:t>
            </a:r>
            <a:r>
              <a:rPr lang="de-DE" dirty="0" err="1"/>
              <a:t>životní</a:t>
            </a:r>
            <a:r>
              <a:rPr lang="de-DE" dirty="0"/>
              <a:t> </a:t>
            </a:r>
            <a:r>
              <a:rPr lang="de-DE" dirty="0" err="1"/>
              <a:t>prostředí</a:t>
            </a:r>
            <a:r>
              <a:rPr lang="de-DE" dirty="0"/>
              <a:t>)</a:t>
            </a:r>
          </a:p>
          <a:p>
            <a:r>
              <a:rPr lang="de-DE" dirty="0" err="1" smtClean="0"/>
              <a:t>Ekologick</a:t>
            </a:r>
            <a:r>
              <a:rPr lang="cs-CZ" dirty="0" smtClean="0"/>
              <a:t>é</a:t>
            </a:r>
            <a:r>
              <a:rPr lang="de-DE" dirty="0" smtClean="0"/>
              <a:t> </a:t>
            </a:r>
            <a:r>
              <a:rPr lang="de-DE" dirty="0" err="1" smtClean="0"/>
              <a:t>stavb</a:t>
            </a:r>
            <a:r>
              <a:rPr lang="cs-CZ" dirty="0" smtClean="0"/>
              <a:t>y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err="1"/>
              <a:t>např</a:t>
            </a:r>
            <a:r>
              <a:rPr lang="de-DE" dirty="0"/>
              <a:t>. </a:t>
            </a:r>
            <a:r>
              <a:rPr lang="de-DE" dirty="0" err="1"/>
              <a:t>ze</a:t>
            </a:r>
            <a:r>
              <a:rPr lang="de-DE" dirty="0"/>
              <a:t> </a:t>
            </a:r>
            <a:r>
              <a:rPr lang="de-DE" dirty="0" err="1"/>
              <a:t>dřeva</a:t>
            </a:r>
            <a:r>
              <a:rPr lang="de-DE" dirty="0"/>
              <a:t>, </a:t>
            </a:r>
            <a:r>
              <a:rPr lang="de-DE" dirty="0" err="1"/>
              <a:t>vytváření</a:t>
            </a:r>
            <a:r>
              <a:rPr lang="de-DE" dirty="0"/>
              <a:t> </a:t>
            </a:r>
            <a:r>
              <a:rPr lang="de-DE" dirty="0" err="1"/>
              <a:t>kompenzačních</a:t>
            </a:r>
            <a:r>
              <a:rPr lang="de-DE" dirty="0"/>
              <a:t> </a:t>
            </a:r>
            <a:r>
              <a:rPr lang="de-DE" dirty="0" err="1"/>
              <a:t>ploch</a:t>
            </a:r>
            <a:r>
              <a:rPr lang="de-DE" dirty="0"/>
              <a:t>, ...)</a:t>
            </a:r>
          </a:p>
          <a:p>
            <a:r>
              <a:rPr lang="de-DE" dirty="0" err="1"/>
              <a:t>Ekologická</a:t>
            </a:r>
            <a:r>
              <a:rPr lang="de-DE" dirty="0"/>
              <a:t> </a:t>
            </a:r>
            <a:r>
              <a:rPr lang="de-DE" dirty="0" err="1"/>
              <a:t>rovnováha</a:t>
            </a:r>
            <a:r>
              <a:rPr lang="de-DE" dirty="0"/>
              <a:t> </a:t>
            </a:r>
            <a:r>
              <a:rPr lang="de-DE" dirty="0" err="1"/>
              <a:t>budovy</a:t>
            </a:r>
            <a:r>
              <a:rPr lang="de-DE" dirty="0"/>
              <a:t> (</a:t>
            </a:r>
            <a:r>
              <a:rPr lang="de-DE" dirty="0" err="1"/>
              <a:t>klíčové</a:t>
            </a:r>
            <a:r>
              <a:rPr lang="de-DE" dirty="0"/>
              <a:t> </a:t>
            </a:r>
            <a:r>
              <a:rPr lang="de-DE" dirty="0" err="1"/>
              <a:t>slovo</a:t>
            </a:r>
            <a:r>
              <a:rPr lang="de-DE" dirty="0"/>
              <a:t>: design </a:t>
            </a:r>
            <a:r>
              <a:rPr lang="de-DE" dirty="0" err="1"/>
              <a:t>orientovaný</a:t>
            </a:r>
            <a:r>
              <a:rPr lang="de-DE" dirty="0"/>
              <a:t> na </a:t>
            </a:r>
            <a:r>
              <a:rPr lang="de-DE" dirty="0" err="1"/>
              <a:t>životní</a:t>
            </a:r>
            <a:r>
              <a:rPr lang="de-DE" dirty="0"/>
              <a:t> </a:t>
            </a:r>
            <a:r>
              <a:rPr lang="de-DE" dirty="0" err="1"/>
              <a:t>cyklus</a:t>
            </a:r>
            <a:r>
              <a:rPr lang="de-DE" dirty="0"/>
              <a:t>)</a:t>
            </a:r>
          </a:p>
          <a:p>
            <a:r>
              <a:rPr lang="de-DE" dirty="0" err="1"/>
              <a:t>Izolace</a:t>
            </a:r>
            <a:r>
              <a:rPr lang="de-DE" dirty="0"/>
              <a:t> (</a:t>
            </a:r>
            <a:r>
              <a:rPr lang="de-DE" dirty="0" err="1"/>
              <a:t>aspekty</a:t>
            </a:r>
            <a:r>
              <a:rPr lang="de-DE" dirty="0"/>
              <a:t> </a:t>
            </a:r>
            <a:r>
              <a:rPr lang="de-DE" dirty="0" err="1"/>
              <a:t>úspory</a:t>
            </a:r>
            <a:r>
              <a:rPr lang="de-DE" dirty="0"/>
              <a:t> </a:t>
            </a:r>
            <a:r>
              <a:rPr lang="de-DE" dirty="0" err="1"/>
              <a:t>energie</a:t>
            </a:r>
            <a:r>
              <a:rPr lang="de-DE" dirty="0"/>
              <a:t> a </a:t>
            </a:r>
            <a:r>
              <a:rPr lang="de-DE" dirty="0" err="1"/>
              <a:t>používání</a:t>
            </a:r>
            <a:r>
              <a:rPr lang="de-DE" dirty="0"/>
              <a:t> </a:t>
            </a:r>
            <a:r>
              <a:rPr lang="de-DE" dirty="0" err="1"/>
              <a:t>udržitelných</a:t>
            </a:r>
            <a:r>
              <a:rPr lang="de-DE" dirty="0"/>
              <a:t> </a:t>
            </a:r>
            <a:r>
              <a:rPr lang="de-DE" dirty="0" err="1"/>
              <a:t>izolačních</a:t>
            </a:r>
            <a:r>
              <a:rPr lang="de-DE" dirty="0"/>
              <a:t> </a:t>
            </a:r>
            <a:r>
              <a:rPr lang="de-DE" dirty="0" err="1"/>
              <a:t>materiálů</a:t>
            </a:r>
            <a:r>
              <a:rPr lang="de-DE" dirty="0"/>
              <a:t>)</a:t>
            </a:r>
          </a:p>
          <a:p>
            <a:r>
              <a:rPr lang="de-DE" dirty="0" err="1"/>
              <a:t>Používejte</a:t>
            </a:r>
            <a:r>
              <a:rPr lang="de-DE" dirty="0"/>
              <a:t> </a:t>
            </a:r>
            <a:r>
              <a:rPr lang="de-DE" dirty="0" err="1"/>
              <a:t>udržitelný</a:t>
            </a:r>
            <a:r>
              <a:rPr lang="de-DE" dirty="0"/>
              <a:t> </a:t>
            </a:r>
            <a:r>
              <a:rPr lang="de-DE" dirty="0" err="1"/>
              <a:t>nábytek</a:t>
            </a:r>
            <a:endParaRPr lang="de-DE" dirty="0"/>
          </a:p>
          <a:p>
            <a:r>
              <a:rPr lang="de-DE" dirty="0" err="1"/>
              <a:t>Přístupnost</a:t>
            </a:r>
            <a:endParaRPr lang="de-DE" dirty="0"/>
          </a:p>
          <a:p>
            <a:r>
              <a:rPr lang="de-DE" dirty="0" err="1"/>
              <a:t>Stavební</a:t>
            </a:r>
            <a:r>
              <a:rPr lang="de-DE" dirty="0"/>
              <a:t> </a:t>
            </a:r>
            <a:r>
              <a:rPr lang="de-DE" dirty="0" err="1"/>
              <a:t>normy</a:t>
            </a:r>
            <a:r>
              <a:rPr lang="de-DE" dirty="0"/>
              <a:t> DGNB https://www.dgnb-system.de (</a:t>
            </a:r>
            <a:r>
              <a:rPr lang="de-DE" dirty="0" err="1"/>
              <a:t>certifikát</a:t>
            </a:r>
            <a:r>
              <a:rPr lang="de-DE" dirty="0"/>
              <a:t>)</a:t>
            </a:r>
          </a:p>
          <a:p>
            <a:r>
              <a:rPr lang="de-DE" dirty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5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2630</Words>
  <Application>Microsoft Office PowerPoint</Application>
  <PresentationFormat>Širokoúhlá obrazovka</PresentationFormat>
  <Paragraphs>257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Times New Roman</vt:lpstr>
      <vt:lpstr>Trebuchet MS</vt:lpstr>
      <vt:lpstr>Wingdings</vt:lpstr>
      <vt:lpstr>Wingdings 3</vt:lpstr>
      <vt:lpstr>Facette</vt:lpstr>
      <vt:lpstr>Prezentace aplikace PowerPoint</vt:lpstr>
      <vt:lpstr>Implementujte udržitelnost ve vlastní firmě!</vt:lpstr>
      <vt:lpstr>Odkaz na zdroj:</vt:lpstr>
      <vt:lpstr>Kromě toho je důležité:</vt:lpstr>
      <vt:lpstr>Udržitelná činnost v odvětví pohostinství podle oblastí („místa učení“)</vt:lpstr>
      <vt:lpstr>Management</vt:lpstr>
      <vt:lpstr> </vt:lpstr>
      <vt:lpstr>Podpora třetí stranou</vt:lpstr>
      <vt:lpstr>Energie a zdroje</vt:lpstr>
      <vt:lpstr>Proud</vt:lpstr>
      <vt:lpstr>Management přístrojů </vt:lpstr>
      <vt:lpstr>Správně topit a větrat</vt:lpstr>
      <vt:lpstr>Chlazení</vt:lpstr>
      <vt:lpstr>Šetření vodou</vt:lpstr>
      <vt:lpstr>Odpadové hospodářství</vt:lpstr>
      <vt:lpstr>* Zákaz jednorázového nádobí</vt:lpstr>
      <vt:lpstr>  </vt:lpstr>
      <vt:lpstr>*Zákaz jednorázového nádobí</vt:lpstr>
      <vt:lpstr> </vt:lpstr>
      <vt:lpstr>Opakovaně použitelné systémy …</vt:lpstr>
      <vt:lpstr>Odpadové hospodářství</vt:lpstr>
      <vt:lpstr>Udržitelné nakupování</vt:lpstr>
      <vt:lpstr>Udržitelné nakupování</vt:lpstr>
      <vt:lpstr>Udržitelné nakupování</vt:lpstr>
      <vt:lpstr>Udržitelné nakupování</vt:lpstr>
      <vt:lpstr>Udržitelné nakupování</vt:lpstr>
      <vt:lpstr>Management kanceláře</vt:lpstr>
      <vt:lpstr>Udržitelná Mobilita</vt:lpstr>
      <vt:lpstr>„Dělej dobro a mluv o tom“ – komunikace s hostem</vt:lpstr>
      <vt:lpstr>Komunikace s hostem - doporučení</vt:lpstr>
      <vt:lpstr>Komunikace s hostem - doporučení</vt:lpstr>
      <vt:lpstr>Komunikace s hostem - doporučení</vt:lpstr>
      <vt:lpstr>Udržitelný personální management</vt:lpstr>
      <vt:lpstr>Udržitelný personální management</vt:lpstr>
      <vt:lpstr>Udržitelný personální management</vt:lpstr>
      <vt:lpstr>Praktický tip: práce s kontrolními seznamy</vt:lpstr>
      <vt:lpstr>Co ještě můžete udělat:</vt:lpstr>
      <vt:lpstr>Další nápady udržitelného chování ve vaší firmě / ve vašem regionu</vt:lpstr>
      <vt:lpstr>Certifikace udržitelnosti v turismu – některé příklady:</vt:lpstr>
      <vt:lpstr>Klasifikace - nezbytnost nebo užitečnost certifikace</vt:lpstr>
      <vt:lpstr>Dobré příklady:</vt:lpstr>
      <vt:lpstr>Děkujeme za pozornost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Klostermeier</dc:creator>
  <cp:lastModifiedBy>Marie Hlaváčová, Ing.</cp:lastModifiedBy>
  <cp:revision>65</cp:revision>
  <dcterms:created xsi:type="dcterms:W3CDTF">2022-05-17T10:45:03Z</dcterms:created>
  <dcterms:modified xsi:type="dcterms:W3CDTF">2022-08-11T20:40:20Z</dcterms:modified>
</cp:coreProperties>
</file>